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y="5143500" cx="9144000"/>
  <p:notesSz cx="6858000" cy="9144000"/>
  <p:embeddedFontLst>
    <p:embeddedFont>
      <p:font typeface="Akatab"/>
      <p:regular r:id="rId48"/>
      <p:bold r:id="rId49"/>
    </p:embeddedFont>
    <p:embeddedFont>
      <p:font typeface="Bebas Neue"/>
      <p:regular r:id="rId50"/>
    </p:embeddedFont>
    <p:embeddedFont>
      <p:font typeface="Noto Serif Ethiopic"/>
      <p:regular r:id="rId51"/>
      <p:bold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3" roundtripDataSignature="AMtx7mgm8gKPorHqdpw5LlO9/ctBd4vz/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95E43AD-06CB-445E-9C26-82A2BED1F7E0}">
  <a:tblStyle styleId="{C95E43AD-06CB-445E-9C26-82A2BED1F7E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Akatab-regular.fntdata"/><Relationship Id="rId47" Type="http://schemas.openxmlformats.org/officeDocument/2006/relationships/slide" Target="slides/slide42.xml"/><Relationship Id="rId49" Type="http://schemas.openxmlformats.org/officeDocument/2006/relationships/font" Target="fonts/Akatab-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NotoSerifEthiopic-regular.fntdata"/><Relationship Id="rId50" Type="http://schemas.openxmlformats.org/officeDocument/2006/relationships/font" Target="fonts/BebasNeue-regular.fntdata"/><Relationship Id="rId53" Type="http://customschemas.google.com/relationships/presentationmetadata" Target="metadata"/><Relationship Id="rId52" Type="http://schemas.openxmlformats.org/officeDocument/2006/relationships/font" Target="fonts/NotoSerifEthiopic-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de11ad83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8" name="Google Shape;468;g2de11ad83c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2de11ad83c1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2de11ad83c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2ddd34031f9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6" name="Google Shape;486;g2ddd34031f9_0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9" name="Google Shape;49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ddd34031f9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5" name="Google Shape;515;g2ddd34031f9_0_1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2ddd34031f9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6" name="Google Shape;526;g2ddd34031f9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2ddd34031f9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5" name="Google Shape;535;g2ddd34031f9_0_1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2ddd34031f9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8" name="Google Shape;548;g2ddd34031f9_0_1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2ddd34031f9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5" name="Google Shape;565;g2ddd34031f9_0_1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2ddd34031f9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3" name="Google Shape;573;g2ddd34031f9_0_2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2ddd34031f9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3" name="Google Shape;583;g2ddd34031f9_0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2ddd34031f9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1" name="Google Shape;591;g2ddd34031f9_0_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ddd34031f9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8" name="Google Shape;598;g2ddd34031f9_0_2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2ddd34031f9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6" name="Google Shape;606;g2ddd34031f9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2ddd34031f9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9" name="Google Shape;619;g2ddd34031f9_1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2ddd34031f9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8" name="Google Shape;628;g2ddd34031f9_1_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2ddd34031f9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5" name="Google Shape;635;g2ddd34031f9_1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2ddd34031f9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2" name="Google Shape;642;g2ddd34031f9_1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9" name="Google Shape;64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2ddd34031f9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5" name="Google Shape;655;g2ddd34031f9_1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2ddd34031f9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2" name="Google Shape;662;g2ddd34031f9_1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2ddd34031f9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9" name="Google Shape;669;g2ddd34031f9_1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2dee5a4005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6" name="Google Shape;676;g2dee5a40054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2dee5a4005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2dee5a4005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9" name="Google Shape;68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2ddd34031f9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2" name="Google Shape;702;g2ddd34031f9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2ddd34031f9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9" name="Google Shape;709;g2ddd34031f9_0_2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2ddd34031f9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5" name="Google Shape;725;g2ddd34031f9_0_3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 name="Shape 855"/>
        <p:cNvGrpSpPr/>
        <p:nvPr/>
      </p:nvGrpSpPr>
      <p:grpSpPr>
        <a:xfrm>
          <a:off x="0" y="0"/>
          <a:ext cx="0" cy="0"/>
          <a:chOff x="0" y="0"/>
          <a:chExt cx="0" cy="0"/>
        </a:xfrm>
      </p:grpSpPr>
      <p:sp>
        <p:nvSpPr>
          <p:cNvPr id="856" name="Google Shape;856;g2ddd34031f9_0_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7" name="Google Shape;857;g2ddd34031f9_0_4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2ddd34031f9_0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5" name="Google Shape;885;g2ddd34031f9_0_5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ddd34031f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5" name="Google Shape;415;g2ddd34031f9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g2ddd34031f9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2" name="Google Shape;892;g2ddd34031f9_0_5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2ddd34031f9_0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2" name="Google Shape;902;g2ddd34031f9_0_5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8" name="Google Shape;908;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2ddd34031f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1" name="Google Shape;421;g2ddd34031f9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ddd34031f9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g2ddd34031f9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ddd34031f9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g2ddd34031f9_0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ddd34031f9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9" name="Google Shape;449;g2ddd34031f9_1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2ddd34031f9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g2ddd34031f9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57"/>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57"/>
          <p:cNvSpPr txBox="1"/>
          <p:nvPr>
            <p:ph type="ctrTitle"/>
          </p:nvPr>
        </p:nvSpPr>
        <p:spPr>
          <a:xfrm>
            <a:off x="1251700" y="1050088"/>
            <a:ext cx="4890300" cy="19902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5200"/>
              <a:buNone/>
              <a:defRPr sz="43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57"/>
          <p:cNvSpPr txBox="1"/>
          <p:nvPr>
            <p:ph idx="1" type="subTitle"/>
          </p:nvPr>
        </p:nvSpPr>
        <p:spPr>
          <a:xfrm>
            <a:off x="1251700" y="3040063"/>
            <a:ext cx="4890300" cy="409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93" name="Shape 93"/>
        <p:cNvGrpSpPr/>
        <p:nvPr/>
      </p:nvGrpSpPr>
      <p:grpSpPr>
        <a:xfrm>
          <a:off x="0" y="0"/>
          <a:ext cx="0" cy="0"/>
          <a:chOff x="0" y="0"/>
          <a:chExt cx="0" cy="0"/>
        </a:xfrm>
      </p:grpSpPr>
      <p:sp>
        <p:nvSpPr>
          <p:cNvPr id="94" name="Google Shape;94;p66"/>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66"/>
          <p:cNvSpPr txBox="1"/>
          <p:nvPr>
            <p:ph idx="1" type="subTitle"/>
          </p:nvPr>
        </p:nvSpPr>
        <p:spPr>
          <a:xfrm>
            <a:off x="720000" y="2515000"/>
            <a:ext cx="2336400" cy="484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96" name="Google Shape;96;p66"/>
          <p:cNvSpPr txBox="1"/>
          <p:nvPr>
            <p:ph idx="2" type="subTitle"/>
          </p:nvPr>
        </p:nvSpPr>
        <p:spPr>
          <a:xfrm>
            <a:off x="720000" y="2999805"/>
            <a:ext cx="2336400" cy="679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7" name="Google Shape;97;p66"/>
          <p:cNvSpPr txBox="1"/>
          <p:nvPr>
            <p:ph idx="3" type="subTitle"/>
          </p:nvPr>
        </p:nvSpPr>
        <p:spPr>
          <a:xfrm>
            <a:off x="3403800" y="2320305"/>
            <a:ext cx="2336400" cy="679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8" name="Google Shape;98;p66"/>
          <p:cNvSpPr txBox="1"/>
          <p:nvPr>
            <p:ph idx="4" type="subTitle"/>
          </p:nvPr>
        </p:nvSpPr>
        <p:spPr>
          <a:xfrm>
            <a:off x="6087600" y="2999805"/>
            <a:ext cx="2336400" cy="679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9" name="Google Shape;99;p6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00" name="Google Shape;100;p66"/>
          <p:cNvSpPr txBox="1"/>
          <p:nvPr>
            <p:ph idx="5" type="subTitle"/>
          </p:nvPr>
        </p:nvSpPr>
        <p:spPr>
          <a:xfrm>
            <a:off x="3403800" y="1835500"/>
            <a:ext cx="23364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101" name="Google Shape;101;p66"/>
          <p:cNvSpPr txBox="1"/>
          <p:nvPr>
            <p:ph idx="6" type="subTitle"/>
          </p:nvPr>
        </p:nvSpPr>
        <p:spPr>
          <a:xfrm>
            <a:off x="6087600" y="2515000"/>
            <a:ext cx="2336400" cy="484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grpSp>
        <p:nvGrpSpPr>
          <p:cNvPr id="102" name="Google Shape;102;p66"/>
          <p:cNvGrpSpPr/>
          <p:nvPr/>
        </p:nvGrpSpPr>
        <p:grpSpPr>
          <a:xfrm>
            <a:off x="435875" y="97275"/>
            <a:ext cx="8272250" cy="4900925"/>
            <a:chOff x="435875" y="97275"/>
            <a:chExt cx="8272250" cy="4900925"/>
          </a:xfrm>
        </p:grpSpPr>
        <p:grpSp>
          <p:nvGrpSpPr>
            <p:cNvPr id="103" name="Google Shape;103;p66"/>
            <p:cNvGrpSpPr/>
            <p:nvPr/>
          </p:nvGrpSpPr>
          <p:grpSpPr>
            <a:xfrm flipH="1">
              <a:off x="435875" y="1292300"/>
              <a:ext cx="90900" cy="3705900"/>
              <a:chOff x="7952125" y="1292300"/>
              <a:chExt cx="90900" cy="3705900"/>
            </a:xfrm>
          </p:grpSpPr>
          <p:sp>
            <p:nvSpPr>
              <p:cNvPr id="104" name="Google Shape;104;p66"/>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5" name="Google Shape;105;p66"/>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nvGrpSpPr>
            <p:cNvPr id="106" name="Google Shape;106;p66"/>
            <p:cNvGrpSpPr/>
            <p:nvPr/>
          </p:nvGrpSpPr>
          <p:grpSpPr>
            <a:xfrm rot="10800000">
              <a:off x="8617225" y="97275"/>
              <a:ext cx="90900" cy="3705900"/>
              <a:chOff x="7952125" y="1292300"/>
              <a:chExt cx="90900" cy="3705900"/>
            </a:xfrm>
          </p:grpSpPr>
          <p:sp>
            <p:nvSpPr>
              <p:cNvPr id="107" name="Google Shape;107;p66"/>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8" name="Google Shape;108;p66"/>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09" name="Shape 109"/>
        <p:cNvGrpSpPr/>
        <p:nvPr/>
      </p:nvGrpSpPr>
      <p:grpSpPr>
        <a:xfrm>
          <a:off x="0" y="0"/>
          <a:ext cx="0" cy="0"/>
          <a:chOff x="0" y="0"/>
          <a:chExt cx="0" cy="0"/>
        </a:xfrm>
      </p:grpSpPr>
      <p:sp>
        <p:nvSpPr>
          <p:cNvPr id="110" name="Google Shape;110;p67"/>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67"/>
          <p:cNvSpPr txBox="1"/>
          <p:nvPr>
            <p:ph idx="1" type="subTitle"/>
          </p:nvPr>
        </p:nvSpPr>
        <p:spPr>
          <a:xfrm>
            <a:off x="2347929" y="1532925"/>
            <a:ext cx="1888800" cy="484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112" name="Google Shape;112;p67"/>
          <p:cNvSpPr txBox="1"/>
          <p:nvPr>
            <p:ph idx="2" type="subTitle"/>
          </p:nvPr>
        </p:nvSpPr>
        <p:spPr>
          <a:xfrm>
            <a:off x="2347912" y="2017725"/>
            <a:ext cx="18888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3" name="Google Shape;113;p67"/>
          <p:cNvSpPr txBox="1"/>
          <p:nvPr>
            <p:ph idx="3" type="subTitle"/>
          </p:nvPr>
        </p:nvSpPr>
        <p:spPr>
          <a:xfrm>
            <a:off x="4907276" y="2017725"/>
            <a:ext cx="1888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4" name="Google Shape;114;p67"/>
          <p:cNvSpPr txBox="1"/>
          <p:nvPr>
            <p:ph idx="4" type="subTitle"/>
          </p:nvPr>
        </p:nvSpPr>
        <p:spPr>
          <a:xfrm>
            <a:off x="2347921" y="3407650"/>
            <a:ext cx="18888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5" name="Google Shape;115;p67"/>
          <p:cNvSpPr txBox="1"/>
          <p:nvPr>
            <p:ph idx="5" type="subTitle"/>
          </p:nvPr>
        </p:nvSpPr>
        <p:spPr>
          <a:xfrm>
            <a:off x="4907284" y="3407650"/>
            <a:ext cx="1888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6" name="Google Shape;116;p6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17" name="Google Shape;117;p67"/>
          <p:cNvSpPr txBox="1"/>
          <p:nvPr>
            <p:ph idx="6" type="subTitle"/>
          </p:nvPr>
        </p:nvSpPr>
        <p:spPr>
          <a:xfrm>
            <a:off x="2347929" y="2922850"/>
            <a:ext cx="1888800" cy="484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118" name="Google Shape;118;p67"/>
          <p:cNvSpPr txBox="1"/>
          <p:nvPr>
            <p:ph idx="7" type="subTitle"/>
          </p:nvPr>
        </p:nvSpPr>
        <p:spPr>
          <a:xfrm>
            <a:off x="4907291" y="1532925"/>
            <a:ext cx="1888800" cy="484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119" name="Google Shape;119;p67"/>
          <p:cNvSpPr txBox="1"/>
          <p:nvPr>
            <p:ph idx="8" type="subTitle"/>
          </p:nvPr>
        </p:nvSpPr>
        <p:spPr>
          <a:xfrm>
            <a:off x="4907291" y="2922850"/>
            <a:ext cx="1888800" cy="484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grpSp>
        <p:nvGrpSpPr>
          <p:cNvPr id="120" name="Google Shape;120;p67"/>
          <p:cNvGrpSpPr/>
          <p:nvPr/>
        </p:nvGrpSpPr>
        <p:grpSpPr>
          <a:xfrm>
            <a:off x="629100" y="1292300"/>
            <a:ext cx="8343450" cy="3705900"/>
            <a:chOff x="629100" y="1292300"/>
            <a:chExt cx="8343450" cy="3705900"/>
          </a:xfrm>
        </p:grpSpPr>
        <p:grpSp>
          <p:nvGrpSpPr>
            <p:cNvPr id="121" name="Google Shape;121;p67"/>
            <p:cNvGrpSpPr/>
            <p:nvPr/>
          </p:nvGrpSpPr>
          <p:grpSpPr>
            <a:xfrm flipH="1" rot="10800000">
              <a:off x="1031550" y="4608500"/>
              <a:ext cx="7941000" cy="90900"/>
              <a:chOff x="1239825" y="571500"/>
              <a:chExt cx="7941000" cy="90900"/>
            </a:xfrm>
          </p:grpSpPr>
          <p:cxnSp>
            <p:nvCxnSpPr>
              <p:cNvPr id="122" name="Google Shape;122;p67"/>
              <p:cNvCxnSpPr/>
              <p:nvPr/>
            </p:nvCxnSpPr>
            <p:spPr>
              <a:xfrm>
                <a:off x="1239825" y="571500"/>
                <a:ext cx="7941000" cy="0"/>
              </a:xfrm>
              <a:prstGeom prst="straightConnector1">
                <a:avLst/>
              </a:prstGeom>
              <a:noFill/>
              <a:ln cap="flat" cmpd="sng" w="9525">
                <a:solidFill>
                  <a:schemeClr val="dk1"/>
                </a:solidFill>
                <a:prstDash val="solid"/>
                <a:round/>
                <a:headEnd len="sm" w="sm" type="none"/>
                <a:tailEnd len="sm" w="sm" type="none"/>
              </a:ln>
            </p:spPr>
          </p:cxnSp>
          <p:sp>
            <p:nvSpPr>
              <p:cNvPr id="123" name="Google Shape;123;p67"/>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 name="Google Shape;124;p67"/>
            <p:cNvGrpSpPr/>
            <p:nvPr/>
          </p:nvGrpSpPr>
          <p:grpSpPr>
            <a:xfrm flipH="1">
              <a:off x="629100" y="1292300"/>
              <a:ext cx="90900" cy="3705900"/>
              <a:chOff x="7952125" y="1292300"/>
              <a:chExt cx="90900" cy="3705900"/>
            </a:xfrm>
          </p:grpSpPr>
          <p:sp>
            <p:nvSpPr>
              <p:cNvPr id="125" name="Google Shape;125;p67"/>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6" name="Google Shape;126;p67"/>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27" name="Shape 127"/>
        <p:cNvGrpSpPr/>
        <p:nvPr/>
      </p:nvGrpSpPr>
      <p:grpSpPr>
        <a:xfrm>
          <a:off x="0" y="0"/>
          <a:ext cx="0" cy="0"/>
          <a:chOff x="0" y="0"/>
          <a:chExt cx="0" cy="0"/>
        </a:xfrm>
      </p:grpSpPr>
      <p:sp>
        <p:nvSpPr>
          <p:cNvPr id="128" name="Google Shape;128;p68"/>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6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30" name="Google Shape;130;p68"/>
          <p:cNvSpPr txBox="1"/>
          <p:nvPr>
            <p:ph idx="1" type="subTitle"/>
          </p:nvPr>
        </p:nvSpPr>
        <p:spPr>
          <a:xfrm>
            <a:off x="1438125" y="2291499"/>
            <a:ext cx="19008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1" name="Google Shape;131;p68"/>
          <p:cNvSpPr txBox="1"/>
          <p:nvPr>
            <p:ph idx="2" type="subTitle"/>
          </p:nvPr>
        </p:nvSpPr>
        <p:spPr>
          <a:xfrm>
            <a:off x="3621606" y="2291499"/>
            <a:ext cx="19008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2" name="Google Shape;132;p68"/>
          <p:cNvSpPr txBox="1"/>
          <p:nvPr>
            <p:ph idx="3" type="subTitle"/>
          </p:nvPr>
        </p:nvSpPr>
        <p:spPr>
          <a:xfrm>
            <a:off x="5805086" y="2291499"/>
            <a:ext cx="1900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3" name="Google Shape;133;p68"/>
          <p:cNvSpPr txBox="1"/>
          <p:nvPr>
            <p:ph idx="4" type="subTitle"/>
          </p:nvPr>
        </p:nvSpPr>
        <p:spPr>
          <a:xfrm>
            <a:off x="1438125" y="3560575"/>
            <a:ext cx="19008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4" name="Google Shape;134;p68"/>
          <p:cNvSpPr txBox="1"/>
          <p:nvPr>
            <p:ph idx="5" type="subTitle"/>
          </p:nvPr>
        </p:nvSpPr>
        <p:spPr>
          <a:xfrm>
            <a:off x="3621606" y="3560575"/>
            <a:ext cx="19008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5" name="Google Shape;135;p68"/>
          <p:cNvSpPr txBox="1"/>
          <p:nvPr>
            <p:ph idx="6" type="subTitle"/>
          </p:nvPr>
        </p:nvSpPr>
        <p:spPr>
          <a:xfrm>
            <a:off x="5805086" y="3560575"/>
            <a:ext cx="1900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6" name="Google Shape;136;p68"/>
          <p:cNvSpPr txBox="1"/>
          <p:nvPr>
            <p:ph idx="7" type="subTitle"/>
          </p:nvPr>
        </p:nvSpPr>
        <p:spPr>
          <a:xfrm>
            <a:off x="1434138" y="1806700"/>
            <a:ext cx="1900800" cy="484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137" name="Google Shape;137;p68"/>
          <p:cNvSpPr txBox="1"/>
          <p:nvPr>
            <p:ph idx="8" type="subTitle"/>
          </p:nvPr>
        </p:nvSpPr>
        <p:spPr>
          <a:xfrm>
            <a:off x="3621606" y="1806700"/>
            <a:ext cx="19008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138" name="Google Shape;138;p68"/>
          <p:cNvSpPr txBox="1"/>
          <p:nvPr>
            <p:ph idx="9" type="subTitle"/>
          </p:nvPr>
        </p:nvSpPr>
        <p:spPr>
          <a:xfrm>
            <a:off x="5809073" y="1806700"/>
            <a:ext cx="1900800" cy="484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139" name="Google Shape;139;p68"/>
          <p:cNvSpPr txBox="1"/>
          <p:nvPr>
            <p:ph idx="13" type="subTitle"/>
          </p:nvPr>
        </p:nvSpPr>
        <p:spPr>
          <a:xfrm>
            <a:off x="1434138" y="3075775"/>
            <a:ext cx="1900800" cy="484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140" name="Google Shape;140;p68"/>
          <p:cNvSpPr txBox="1"/>
          <p:nvPr>
            <p:ph idx="14" type="subTitle"/>
          </p:nvPr>
        </p:nvSpPr>
        <p:spPr>
          <a:xfrm>
            <a:off x="3621606" y="3075775"/>
            <a:ext cx="19008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141" name="Google Shape;141;p68"/>
          <p:cNvSpPr txBox="1"/>
          <p:nvPr>
            <p:ph idx="15" type="subTitle"/>
          </p:nvPr>
        </p:nvSpPr>
        <p:spPr>
          <a:xfrm>
            <a:off x="5809073" y="3075775"/>
            <a:ext cx="1900800" cy="484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grpSp>
        <p:nvGrpSpPr>
          <p:cNvPr id="142" name="Google Shape;142;p68"/>
          <p:cNvGrpSpPr/>
          <p:nvPr/>
        </p:nvGrpSpPr>
        <p:grpSpPr>
          <a:xfrm>
            <a:off x="435875" y="97275"/>
            <a:ext cx="8272250" cy="4900925"/>
            <a:chOff x="435875" y="97275"/>
            <a:chExt cx="8272250" cy="4900925"/>
          </a:xfrm>
        </p:grpSpPr>
        <p:grpSp>
          <p:nvGrpSpPr>
            <p:cNvPr id="143" name="Google Shape;143;p68"/>
            <p:cNvGrpSpPr/>
            <p:nvPr/>
          </p:nvGrpSpPr>
          <p:grpSpPr>
            <a:xfrm flipH="1">
              <a:off x="435875" y="1292300"/>
              <a:ext cx="90900" cy="3705900"/>
              <a:chOff x="7952125" y="1292300"/>
              <a:chExt cx="90900" cy="3705900"/>
            </a:xfrm>
          </p:grpSpPr>
          <p:sp>
            <p:nvSpPr>
              <p:cNvPr id="144" name="Google Shape;144;p68"/>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5" name="Google Shape;145;p68"/>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nvGrpSpPr>
            <p:cNvPr id="146" name="Google Shape;146;p68"/>
            <p:cNvGrpSpPr/>
            <p:nvPr/>
          </p:nvGrpSpPr>
          <p:grpSpPr>
            <a:xfrm rot="10800000">
              <a:off x="8617225" y="97275"/>
              <a:ext cx="90900" cy="3705900"/>
              <a:chOff x="7952125" y="1292300"/>
              <a:chExt cx="90900" cy="3705900"/>
            </a:xfrm>
          </p:grpSpPr>
          <p:sp>
            <p:nvSpPr>
              <p:cNvPr id="147" name="Google Shape;147;p68"/>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8" name="Google Shape;148;p68"/>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49" name="Shape 149"/>
        <p:cNvGrpSpPr/>
        <p:nvPr/>
      </p:nvGrpSpPr>
      <p:grpSpPr>
        <a:xfrm>
          <a:off x="0" y="0"/>
          <a:ext cx="0" cy="0"/>
          <a:chOff x="0" y="0"/>
          <a:chExt cx="0" cy="0"/>
        </a:xfrm>
      </p:grpSpPr>
      <p:sp>
        <p:nvSpPr>
          <p:cNvPr id="150" name="Google Shape;150;p69"/>
          <p:cNvSpPr/>
          <p:nvPr/>
        </p:nvSpPr>
        <p:spPr>
          <a:xfrm>
            <a:off x="171450" y="145800"/>
            <a:ext cx="8801100" cy="4851900"/>
          </a:xfrm>
          <a:prstGeom prst="rect">
            <a:avLst/>
          </a:prstGeom>
          <a:solidFill>
            <a:schemeClr val="accent2"/>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69"/>
          <p:cNvSpPr txBox="1"/>
          <p:nvPr>
            <p:ph type="title"/>
          </p:nvPr>
        </p:nvSpPr>
        <p:spPr>
          <a:xfrm>
            <a:off x="3854900" y="2450375"/>
            <a:ext cx="3733800" cy="1405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600"/>
              <a:buNone/>
              <a:defRPr sz="38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2" name="Google Shape;152;p69"/>
          <p:cNvSpPr txBox="1"/>
          <p:nvPr>
            <p:ph idx="2" type="title"/>
          </p:nvPr>
        </p:nvSpPr>
        <p:spPr>
          <a:xfrm>
            <a:off x="5121800" y="1643052"/>
            <a:ext cx="12000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6000"/>
              <a:buNone/>
              <a:defRPr sz="60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53" name="Google Shape;153;p69"/>
          <p:cNvSpPr txBox="1"/>
          <p:nvPr>
            <p:ph idx="1" type="subTitle"/>
          </p:nvPr>
        </p:nvSpPr>
        <p:spPr>
          <a:xfrm>
            <a:off x="3854900" y="3855551"/>
            <a:ext cx="3733800" cy="403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solidFill>
                  <a:schemeClr val="lt1"/>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4" name="Shape 154"/>
        <p:cNvGrpSpPr/>
        <p:nvPr/>
      </p:nvGrpSpPr>
      <p:grpSpPr>
        <a:xfrm>
          <a:off x="0" y="0"/>
          <a:ext cx="0" cy="0"/>
          <a:chOff x="0" y="0"/>
          <a:chExt cx="0" cy="0"/>
        </a:xfrm>
      </p:grpSpPr>
      <p:sp>
        <p:nvSpPr>
          <p:cNvPr id="155" name="Google Shape;155;p70"/>
          <p:cNvSpPr/>
          <p:nvPr/>
        </p:nvSpPr>
        <p:spPr>
          <a:xfrm>
            <a:off x="171450" y="145800"/>
            <a:ext cx="8801100" cy="4851900"/>
          </a:xfrm>
          <a:prstGeom prst="rect">
            <a:avLst/>
          </a:prstGeom>
          <a:solidFill>
            <a:schemeClr val="accent2"/>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70"/>
          <p:cNvSpPr txBox="1"/>
          <p:nvPr>
            <p:ph type="title"/>
          </p:nvPr>
        </p:nvSpPr>
        <p:spPr>
          <a:xfrm>
            <a:off x="2496300" y="1417500"/>
            <a:ext cx="4151400" cy="2308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000">
                <a:solidFill>
                  <a:schemeClr val="l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grpSp>
        <p:nvGrpSpPr>
          <p:cNvPr id="157" name="Google Shape;157;p70"/>
          <p:cNvGrpSpPr/>
          <p:nvPr/>
        </p:nvGrpSpPr>
        <p:grpSpPr>
          <a:xfrm rot="10800000">
            <a:off x="165548" y="4741850"/>
            <a:ext cx="6506400" cy="90900"/>
            <a:chOff x="1239825" y="571500"/>
            <a:chExt cx="6506400" cy="90900"/>
          </a:xfrm>
        </p:grpSpPr>
        <p:cxnSp>
          <p:nvCxnSpPr>
            <p:cNvPr id="158" name="Google Shape;158;p70"/>
            <p:cNvCxnSpPr/>
            <p:nvPr/>
          </p:nvCxnSpPr>
          <p:spPr>
            <a:xfrm>
              <a:off x="1239825" y="571500"/>
              <a:ext cx="6506400" cy="0"/>
            </a:xfrm>
            <a:prstGeom prst="straightConnector1">
              <a:avLst/>
            </a:prstGeom>
            <a:noFill/>
            <a:ln cap="flat" cmpd="sng" w="9525">
              <a:solidFill>
                <a:schemeClr val="lt1"/>
              </a:solidFill>
              <a:prstDash val="solid"/>
              <a:round/>
              <a:headEnd len="sm" w="sm" type="none"/>
              <a:tailEnd len="sm" w="sm" type="none"/>
            </a:ln>
          </p:spPr>
        </p:cxnSp>
        <p:sp>
          <p:nvSpPr>
            <p:cNvPr id="159" name="Google Shape;159;p70"/>
            <p:cNvSpPr/>
            <p:nvPr/>
          </p:nvSpPr>
          <p:spPr>
            <a:xfrm>
              <a:off x="1239825" y="571500"/>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0" name="Google Shape;160;p70"/>
          <p:cNvGrpSpPr/>
          <p:nvPr/>
        </p:nvGrpSpPr>
        <p:grpSpPr>
          <a:xfrm flipH="1" rot="10800000">
            <a:off x="2467871" y="298450"/>
            <a:ext cx="6506400" cy="90900"/>
            <a:chOff x="1239825" y="571500"/>
            <a:chExt cx="6506400" cy="90900"/>
          </a:xfrm>
        </p:grpSpPr>
        <p:cxnSp>
          <p:nvCxnSpPr>
            <p:cNvPr id="161" name="Google Shape;161;p70"/>
            <p:cNvCxnSpPr/>
            <p:nvPr/>
          </p:nvCxnSpPr>
          <p:spPr>
            <a:xfrm>
              <a:off x="1239825" y="571500"/>
              <a:ext cx="6506400" cy="0"/>
            </a:xfrm>
            <a:prstGeom prst="straightConnector1">
              <a:avLst/>
            </a:prstGeom>
            <a:noFill/>
            <a:ln cap="flat" cmpd="sng" w="9525">
              <a:solidFill>
                <a:schemeClr val="lt1"/>
              </a:solidFill>
              <a:prstDash val="solid"/>
              <a:round/>
              <a:headEnd len="sm" w="sm" type="none"/>
              <a:tailEnd len="sm" w="sm" type="none"/>
            </a:ln>
          </p:spPr>
        </p:cxnSp>
        <p:sp>
          <p:nvSpPr>
            <p:cNvPr id="162" name="Google Shape;162;p70"/>
            <p:cNvSpPr/>
            <p:nvPr/>
          </p:nvSpPr>
          <p:spPr>
            <a:xfrm>
              <a:off x="1239825" y="571500"/>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63" name="Shape 163"/>
        <p:cNvGrpSpPr/>
        <p:nvPr/>
      </p:nvGrpSpPr>
      <p:grpSpPr>
        <a:xfrm>
          <a:off x="0" y="0"/>
          <a:ext cx="0" cy="0"/>
          <a:chOff x="0" y="0"/>
          <a:chExt cx="0" cy="0"/>
        </a:xfrm>
      </p:grpSpPr>
      <p:sp>
        <p:nvSpPr>
          <p:cNvPr id="164" name="Google Shape;164;p71"/>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71"/>
          <p:cNvSpPr txBox="1"/>
          <p:nvPr>
            <p:ph type="title"/>
          </p:nvPr>
        </p:nvSpPr>
        <p:spPr>
          <a:xfrm>
            <a:off x="1717938" y="3040950"/>
            <a:ext cx="5708100" cy="531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200"/>
              <a:buNone/>
              <a:defRPr sz="24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66" name="Google Shape;166;p71"/>
          <p:cNvSpPr txBox="1"/>
          <p:nvPr>
            <p:ph idx="1" type="subTitle"/>
          </p:nvPr>
        </p:nvSpPr>
        <p:spPr>
          <a:xfrm>
            <a:off x="1717960" y="1570650"/>
            <a:ext cx="5708100" cy="1470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sz="24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grpSp>
        <p:nvGrpSpPr>
          <p:cNvPr id="167" name="Google Shape;167;p71"/>
          <p:cNvGrpSpPr/>
          <p:nvPr/>
        </p:nvGrpSpPr>
        <p:grpSpPr>
          <a:xfrm>
            <a:off x="435875" y="97275"/>
            <a:ext cx="8272250" cy="4900925"/>
            <a:chOff x="435875" y="97275"/>
            <a:chExt cx="8272250" cy="4900925"/>
          </a:xfrm>
        </p:grpSpPr>
        <p:grpSp>
          <p:nvGrpSpPr>
            <p:cNvPr id="168" name="Google Shape;168;p71"/>
            <p:cNvGrpSpPr/>
            <p:nvPr/>
          </p:nvGrpSpPr>
          <p:grpSpPr>
            <a:xfrm rot="10800000">
              <a:off x="435875" y="97275"/>
              <a:ext cx="90900" cy="3705900"/>
              <a:chOff x="7952125" y="1292300"/>
              <a:chExt cx="90900" cy="3705900"/>
            </a:xfrm>
          </p:grpSpPr>
          <p:sp>
            <p:nvSpPr>
              <p:cNvPr id="169" name="Google Shape;169;p71"/>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0" name="Google Shape;170;p71"/>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nvGrpSpPr>
            <p:cNvPr id="171" name="Google Shape;171;p71"/>
            <p:cNvGrpSpPr/>
            <p:nvPr/>
          </p:nvGrpSpPr>
          <p:grpSpPr>
            <a:xfrm flipH="1">
              <a:off x="8617225" y="1292300"/>
              <a:ext cx="90900" cy="3705900"/>
              <a:chOff x="7952125" y="1292300"/>
              <a:chExt cx="90900" cy="3705900"/>
            </a:xfrm>
          </p:grpSpPr>
          <p:sp>
            <p:nvSpPr>
              <p:cNvPr id="172" name="Google Shape;172;p71"/>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3" name="Google Shape;173;p71"/>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4" name="Shape 174"/>
        <p:cNvGrpSpPr/>
        <p:nvPr/>
      </p:nvGrpSpPr>
      <p:grpSpPr>
        <a:xfrm>
          <a:off x="0" y="0"/>
          <a:ext cx="0" cy="0"/>
          <a:chOff x="0" y="0"/>
          <a:chExt cx="0" cy="0"/>
        </a:xfrm>
      </p:grpSpPr>
      <p:sp>
        <p:nvSpPr>
          <p:cNvPr id="175" name="Google Shape;175;p72"/>
          <p:cNvSpPr/>
          <p:nvPr>
            <p:ph idx="2" type="pic"/>
          </p:nvPr>
        </p:nvSpPr>
        <p:spPr>
          <a:xfrm>
            <a:off x="-11825" y="-11825"/>
            <a:ext cx="9155700" cy="5155200"/>
          </a:xfrm>
          <a:prstGeom prst="rect">
            <a:avLst/>
          </a:prstGeom>
          <a:noFill/>
          <a:ln>
            <a:noFill/>
          </a:ln>
        </p:spPr>
      </p:sp>
      <p:sp>
        <p:nvSpPr>
          <p:cNvPr id="176" name="Google Shape;176;p72"/>
          <p:cNvSpPr txBox="1"/>
          <p:nvPr>
            <p:ph type="title"/>
          </p:nvPr>
        </p:nvSpPr>
        <p:spPr>
          <a:xfrm>
            <a:off x="1522200" y="3961375"/>
            <a:ext cx="6099600" cy="5727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sz="24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77" name="Shape 177"/>
        <p:cNvGrpSpPr/>
        <p:nvPr/>
      </p:nvGrpSpPr>
      <p:grpSpPr>
        <a:xfrm>
          <a:off x="0" y="0"/>
          <a:ext cx="0" cy="0"/>
          <a:chOff x="0" y="0"/>
          <a:chExt cx="0" cy="0"/>
        </a:xfrm>
      </p:grpSpPr>
      <p:sp>
        <p:nvSpPr>
          <p:cNvPr id="178" name="Google Shape;178;p73"/>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73"/>
          <p:cNvSpPr txBox="1"/>
          <p:nvPr>
            <p:ph idx="1" type="subTitle"/>
          </p:nvPr>
        </p:nvSpPr>
        <p:spPr>
          <a:xfrm>
            <a:off x="4507381" y="3382988"/>
            <a:ext cx="3615600" cy="705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Char char="●"/>
              <a:defRPr/>
            </a:lvl1pPr>
            <a:lvl2pPr lvl="1" algn="ctr">
              <a:lnSpc>
                <a:spcPct val="100000"/>
              </a:lnSpc>
              <a:spcBef>
                <a:spcPts val="0"/>
              </a:spcBef>
              <a:spcAft>
                <a:spcPts val="0"/>
              </a:spcAft>
              <a:buSzPts val="1200"/>
              <a:buChar char="○"/>
              <a:defRPr/>
            </a:lvl2pPr>
            <a:lvl3pPr lvl="2" algn="ctr">
              <a:lnSpc>
                <a:spcPct val="100000"/>
              </a:lnSpc>
              <a:spcBef>
                <a:spcPts val="0"/>
              </a:spcBef>
              <a:spcAft>
                <a:spcPts val="0"/>
              </a:spcAft>
              <a:buSzPts val="1200"/>
              <a:buChar char="■"/>
              <a:defRPr/>
            </a:lvl3pPr>
            <a:lvl4pPr lvl="3" algn="ctr">
              <a:lnSpc>
                <a:spcPct val="100000"/>
              </a:lnSpc>
              <a:spcBef>
                <a:spcPts val="0"/>
              </a:spcBef>
              <a:spcAft>
                <a:spcPts val="0"/>
              </a:spcAft>
              <a:buSzPts val="1200"/>
              <a:buChar char="●"/>
              <a:defRPr/>
            </a:lvl4pPr>
            <a:lvl5pPr lvl="4" algn="ctr">
              <a:lnSpc>
                <a:spcPct val="100000"/>
              </a:lnSpc>
              <a:spcBef>
                <a:spcPts val="0"/>
              </a:spcBef>
              <a:spcAft>
                <a:spcPts val="0"/>
              </a:spcAft>
              <a:buSzPts val="1200"/>
              <a:buChar char="○"/>
              <a:defRPr/>
            </a:lvl5pPr>
            <a:lvl6pPr lvl="5" algn="ctr">
              <a:lnSpc>
                <a:spcPct val="100000"/>
              </a:lnSpc>
              <a:spcBef>
                <a:spcPts val="0"/>
              </a:spcBef>
              <a:spcAft>
                <a:spcPts val="0"/>
              </a:spcAft>
              <a:buSzPts val="1200"/>
              <a:buChar char="■"/>
              <a:defRPr/>
            </a:lvl6pPr>
            <a:lvl7pPr lvl="6" algn="ctr">
              <a:lnSpc>
                <a:spcPct val="100000"/>
              </a:lnSpc>
              <a:spcBef>
                <a:spcPts val="0"/>
              </a:spcBef>
              <a:spcAft>
                <a:spcPts val="0"/>
              </a:spcAft>
              <a:buSzPts val="1200"/>
              <a:buChar char="●"/>
              <a:defRPr/>
            </a:lvl7pPr>
            <a:lvl8pPr lvl="7" algn="ctr">
              <a:lnSpc>
                <a:spcPct val="100000"/>
              </a:lnSpc>
              <a:spcBef>
                <a:spcPts val="0"/>
              </a:spcBef>
              <a:spcAft>
                <a:spcPts val="0"/>
              </a:spcAft>
              <a:buSzPts val="1200"/>
              <a:buChar char="○"/>
              <a:defRPr/>
            </a:lvl8pPr>
            <a:lvl9pPr lvl="8" algn="ctr">
              <a:lnSpc>
                <a:spcPct val="100000"/>
              </a:lnSpc>
              <a:spcBef>
                <a:spcPts val="0"/>
              </a:spcBef>
              <a:spcAft>
                <a:spcPts val="0"/>
              </a:spcAft>
              <a:buSzPts val="1200"/>
              <a:buChar char="■"/>
              <a:defRPr/>
            </a:lvl9pPr>
          </a:lstStyle>
          <a:p/>
        </p:txBody>
      </p:sp>
      <p:sp>
        <p:nvSpPr>
          <p:cNvPr id="180" name="Google Shape;180;p73"/>
          <p:cNvSpPr txBox="1"/>
          <p:nvPr>
            <p:ph type="title"/>
          </p:nvPr>
        </p:nvSpPr>
        <p:spPr>
          <a:xfrm>
            <a:off x="4507456" y="1055513"/>
            <a:ext cx="3615600" cy="232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81" name="Google Shape;181;p73"/>
          <p:cNvSpPr/>
          <p:nvPr>
            <p:ph idx="2" type="pic"/>
          </p:nvPr>
        </p:nvSpPr>
        <p:spPr>
          <a:xfrm>
            <a:off x="1020944" y="1333499"/>
            <a:ext cx="3285600" cy="2476500"/>
          </a:xfrm>
          <a:prstGeom prst="rect">
            <a:avLst/>
          </a:prstGeom>
          <a:noFill/>
          <a:ln>
            <a:noFill/>
          </a:ln>
        </p:spPr>
      </p:sp>
      <p:grpSp>
        <p:nvGrpSpPr>
          <p:cNvPr id="182" name="Google Shape;182;p73"/>
          <p:cNvGrpSpPr/>
          <p:nvPr/>
        </p:nvGrpSpPr>
        <p:grpSpPr>
          <a:xfrm>
            <a:off x="435875" y="97275"/>
            <a:ext cx="90900" cy="3705900"/>
            <a:chOff x="435875" y="97275"/>
            <a:chExt cx="90900" cy="3705900"/>
          </a:xfrm>
        </p:grpSpPr>
        <p:cxnSp>
          <p:nvCxnSpPr>
            <p:cNvPr id="183" name="Google Shape;183;p73"/>
            <p:cNvCxnSpPr/>
            <p:nvPr/>
          </p:nvCxnSpPr>
          <p:spPr>
            <a:xfrm rot="10800000">
              <a:off x="435875" y="97275"/>
              <a:ext cx="0" cy="3705900"/>
            </a:xfrm>
            <a:prstGeom prst="straightConnector1">
              <a:avLst/>
            </a:prstGeom>
            <a:noFill/>
            <a:ln cap="flat" cmpd="sng" w="9525">
              <a:solidFill>
                <a:schemeClr val="dk1"/>
              </a:solidFill>
              <a:prstDash val="solid"/>
              <a:round/>
              <a:headEnd len="sm" w="sm" type="none"/>
              <a:tailEnd len="sm" w="sm" type="none"/>
            </a:ln>
          </p:spPr>
        </p:cxnSp>
        <p:sp>
          <p:nvSpPr>
            <p:cNvPr id="184" name="Google Shape;184;p73"/>
            <p:cNvSpPr/>
            <p:nvPr/>
          </p:nvSpPr>
          <p:spPr>
            <a:xfrm rot="-5400000">
              <a:off x="228725" y="3505125"/>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85" name="Shape 185"/>
        <p:cNvGrpSpPr/>
        <p:nvPr/>
      </p:nvGrpSpPr>
      <p:grpSpPr>
        <a:xfrm>
          <a:off x="0" y="0"/>
          <a:ext cx="0" cy="0"/>
          <a:chOff x="0" y="0"/>
          <a:chExt cx="0" cy="0"/>
        </a:xfrm>
      </p:grpSpPr>
      <p:sp>
        <p:nvSpPr>
          <p:cNvPr id="186" name="Google Shape;186;p74"/>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7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188" name="Google Shape;188;p74"/>
          <p:cNvGrpSpPr/>
          <p:nvPr/>
        </p:nvGrpSpPr>
        <p:grpSpPr>
          <a:xfrm rot="10800000">
            <a:off x="165700" y="4608500"/>
            <a:ext cx="7941000" cy="90900"/>
            <a:chOff x="1239825" y="571500"/>
            <a:chExt cx="7941000" cy="90900"/>
          </a:xfrm>
        </p:grpSpPr>
        <p:cxnSp>
          <p:nvCxnSpPr>
            <p:cNvPr id="189" name="Google Shape;189;p74"/>
            <p:cNvCxnSpPr/>
            <p:nvPr/>
          </p:nvCxnSpPr>
          <p:spPr>
            <a:xfrm>
              <a:off x="1239825" y="571500"/>
              <a:ext cx="7941000" cy="0"/>
            </a:xfrm>
            <a:prstGeom prst="straightConnector1">
              <a:avLst/>
            </a:prstGeom>
            <a:noFill/>
            <a:ln cap="flat" cmpd="sng" w="9525">
              <a:solidFill>
                <a:schemeClr val="dk1"/>
              </a:solidFill>
              <a:prstDash val="solid"/>
              <a:round/>
              <a:headEnd len="sm" w="sm" type="none"/>
              <a:tailEnd len="sm" w="sm" type="none"/>
            </a:ln>
          </p:spPr>
        </p:cxnSp>
        <p:sp>
          <p:nvSpPr>
            <p:cNvPr id="190" name="Google Shape;190;p74"/>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1" name="Shape 191"/>
        <p:cNvGrpSpPr/>
        <p:nvPr/>
      </p:nvGrpSpPr>
      <p:grpSpPr>
        <a:xfrm>
          <a:off x="0" y="0"/>
          <a:ext cx="0" cy="0"/>
          <a:chOff x="0" y="0"/>
          <a:chExt cx="0" cy="0"/>
        </a:xfrm>
      </p:grpSpPr>
      <p:sp>
        <p:nvSpPr>
          <p:cNvPr id="192" name="Google Shape;192;p75"/>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75"/>
          <p:cNvSpPr txBox="1"/>
          <p:nvPr>
            <p:ph hasCustomPrompt="1" type="title"/>
          </p:nvPr>
        </p:nvSpPr>
        <p:spPr>
          <a:xfrm>
            <a:off x="1740000" y="1788150"/>
            <a:ext cx="5664000" cy="116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2"/>
              </a:buClr>
              <a:buSzPts val="6000"/>
              <a:buNone/>
              <a:defRPr sz="6000">
                <a:solidFill>
                  <a:schemeClr val="accent2"/>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94" name="Google Shape;194;p75"/>
          <p:cNvSpPr txBox="1"/>
          <p:nvPr>
            <p:ph idx="1" type="subTitle"/>
          </p:nvPr>
        </p:nvSpPr>
        <p:spPr>
          <a:xfrm>
            <a:off x="1740000" y="2957550"/>
            <a:ext cx="5664000" cy="39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600"/>
              <a:buNone/>
              <a:defRPr sz="14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195" name="Google Shape;195;p75"/>
          <p:cNvGrpSpPr/>
          <p:nvPr/>
        </p:nvGrpSpPr>
        <p:grpSpPr>
          <a:xfrm rot="10800000">
            <a:off x="165548" y="4741850"/>
            <a:ext cx="6506400" cy="90900"/>
            <a:chOff x="1239825" y="571500"/>
            <a:chExt cx="6506400" cy="90900"/>
          </a:xfrm>
        </p:grpSpPr>
        <p:cxnSp>
          <p:nvCxnSpPr>
            <p:cNvPr id="196" name="Google Shape;196;p75"/>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197" name="Google Shape;197;p75"/>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 name="Google Shape;198;p75"/>
          <p:cNvGrpSpPr/>
          <p:nvPr/>
        </p:nvGrpSpPr>
        <p:grpSpPr>
          <a:xfrm flipH="1" rot="10800000">
            <a:off x="2467871" y="298450"/>
            <a:ext cx="6506400" cy="90900"/>
            <a:chOff x="1239825" y="571500"/>
            <a:chExt cx="6506400" cy="90900"/>
          </a:xfrm>
        </p:grpSpPr>
        <p:cxnSp>
          <p:nvCxnSpPr>
            <p:cNvPr id="199" name="Google Shape;199;p75"/>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200" name="Google Shape;200;p75"/>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sp>
        <p:nvSpPr>
          <p:cNvPr id="13" name="Google Shape;13;p58"/>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5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5" name="Google Shape;15;p58"/>
          <p:cNvSpPr txBox="1"/>
          <p:nvPr>
            <p:ph idx="1" type="body"/>
          </p:nvPr>
        </p:nvSpPr>
        <p:spPr>
          <a:xfrm>
            <a:off x="720000" y="1152475"/>
            <a:ext cx="7704000" cy="346800"/>
          </a:xfrm>
          <a:prstGeom prst="rect">
            <a:avLst/>
          </a:prstGeom>
          <a:noFill/>
          <a:ln>
            <a:noFill/>
          </a:ln>
        </p:spPr>
        <p:txBody>
          <a:bodyPr anchorCtr="0" anchor="t" bIns="91425" lIns="91425" spcFirstLastPara="1" rIns="91425" wrap="square" tIns="91425">
            <a:noAutofit/>
          </a:bodyPr>
          <a:lstStyle>
            <a:lvl1pPr indent="-317500" lvl="0" marL="457200" algn="ctr">
              <a:lnSpc>
                <a:spcPct val="115000"/>
              </a:lnSpc>
              <a:spcBef>
                <a:spcPts val="0"/>
              </a:spcBef>
              <a:spcAft>
                <a:spcPts val="0"/>
              </a:spcAft>
              <a:buSzPts val="1400"/>
              <a:buChar char="●"/>
              <a:defRPr/>
            </a:lvl1pPr>
            <a:lvl2pPr indent="-304800" lvl="1" marL="914400" algn="l">
              <a:lnSpc>
                <a:spcPct val="115000"/>
              </a:lnSpc>
              <a:spcBef>
                <a:spcPts val="0"/>
              </a:spcBef>
              <a:spcAft>
                <a:spcPts val="0"/>
              </a:spcAft>
              <a:buSzPts val="1200"/>
              <a:buChar char="○"/>
              <a:defRPr/>
            </a:lvl2pPr>
            <a:lvl3pPr indent="-304800" lvl="2" marL="1371600" algn="l">
              <a:lnSpc>
                <a:spcPct val="115000"/>
              </a:lnSpc>
              <a:spcBef>
                <a:spcPts val="0"/>
              </a:spcBef>
              <a:spcAft>
                <a:spcPts val="0"/>
              </a:spcAft>
              <a:buSzPts val="1200"/>
              <a:buChar char="■"/>
              <a:defRPr/>
            </a:lvl3pPr>
            <a:lvl4pPr indent="-304800" lvl="3" marL="1828800" algn="l">
              <a:lnSpc>
                <a:spcPct val="115000"/>
              </a:lnSpc>
              <a:spcBef>
                <a:spcPts val="0"/>
              </a:spcBef>
              <a:spcAft>
                <a:spcPts val="0"/>
              </a:spcAft>
              <a:buSzPts val="1200"/>
              <a:buChar char="●"/>
              <a:defRPr/>
            </a:lvl4pPr>
            <a:lvl5pPr indent="-304800" lvl="4" marL="2286000" algn="l">
              <a:lnSpc>
                <a:spcPct val="115000"/>
              </a:lnSpc>
              <a:spcBef>
                <a:spcPts val="0"/>
              </a:spcBef>
              <a:spcAft>
                <a:spcPts val="0"/>
              </a:spcAft>
              <a:buSzPts val="1200"/>
              <a:buChar char="○"/>
              <a:defRPr/>
            </a:lvl5pPr>
            <a:lvl6pPr indent="-304800" lvl="5" marL="2743200" algn="l">
              <a:lnSpc>
                <a:spcPct val="115000"/>
              </a:lnSpc>
              <a:spcBef>
                <a:spcPts val="0"/>
              </a:spcBef>
              <a:spcAft>
                <a:spcPts val="0"/>
              </a:spcAft>
              <a:buSzPts val="1200"/>
              <a:buChar char="■"/>
              <a:defRPr/>
            </a:lvl6pPr>
            <a:lvl7pPr indent="-304800" lvl="6" marL="3200400" algn="l">
              <a:lnSpc>
                <a:spcPct val="115000"/>
              </a:lnSpc>
              <a:spcBef>
                <a:spcPts val="0"/>
              </a:spcBef>
              <a:spcAft>
                <a:spcPts val="0"/>
              </a:spcAft>
              <a:buSzPts val="1200"/>
              <a:buChar char="●"/>
              <a:defRPr/>
            </a:lvl7pPr>
            <a:lvl8pPr indent="-304800" lvl="7" marL="3657600" algn="l">
              <a:lnSpc>
                <a:spcPct val="115000"/>
              </a:lnSpc>
              <a:spcBef>
                <a:spcPts val="0"/>
              </a:spcBef>
              <a:spcAft>
                <a:spcPts val="0"/>
              </a:spcAft>
              <a:buSzPts val="1200"/>
              <a:buChar char="○"/>
              <a:defRPr/>
            </a:lvl8pPr>
            <a:lvl9pPr indent="-304800" lvl="8" marL="4114800" algn="l">
              <a:lnSpc>
                <a:spcPct val="115000"/>
              </a:lnSpc>
              <a:spcBef>
                <a:spcPts val="0"/>
              </a:spcBef>
              <a:spcAft>
                <a:spcPts val="0"/>
              </a:spcAft>
              <a:buSzPts val="1200"/>
              <a:buChar char="■"/>
              <a:defRPr/>
            </a:lvl9pPr>
          </a:lstStyle>
          <a:p/>
        </p:txBody>
      </p:sp>
      <p:grpSp>
        <p:nvGrpSpPr>
          <p:cNvPr id="16" name="Google Shape;16;p58"/>
          <p:cNvGrpSpPr/>
          <p:nvPr/>
        </p:nvGrpSpPr>
        <p:grpSpPr>
          <a:xfrm flipH="1">
            <a:off x="435875" y="1292300"/>
            <a:ext cx="90900" cy="3705900"/>
            <a:chOff x="7952125" y="1292300"/>
            <a:chExt cx="90900" cy="3705900"/>
          </a:xfrm>
        </p:grpSpPr>
        <p:sp>
          <p:nvSpPr>
            <p:cNvPr id="17" name="Google Shape;17;p58"/>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 name="Google Shape;18;p58"/>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nvGrpSpPr>
          <p:cNvPr id="19" name="Google Shape;19;p58"/>
          <p:cNvGrpSpPr/>
          <p:nvPr/>
        </p:nvGrpSpPr>
        <p:grpSpPr>
          <a:xfrm rot="10800000">
            <a:off x="8617225" y="97275"/>
            <a:ext cx="90900" cy="3705900"/>
            <a:chOff x="7952125" y="1292300"/>
            <a:chExt cx="90900" cy="3705900"/>
          </a:xfrm>
        </p:grpSpPr>
        <p:sp>
          <p:nvSpPr>
            <p:cNvPr id="20" name="Google Shape;20;p58"/>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 name="Google Shape;21;p58"/>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01" name="Shape 201"/>
        <p:cNvGrpSpPr/>
        <p:nvPr/>
      </p:nvGrpSpPr>
      <p:grpSpPr>
        <a:xfrm>
          <a:off x="0" y="0"/>
          <a:ext cx="0" cy="0"/>
          <a:chOff x="0" y="0"/>
          <a:chExt cx="0" cy="0"/>
        </a:xfrm>
      </p:grpSpPr>
      <p:sp>
        <p:nvSpPr>
          <p:cNvPr id="202" name="Google Shape;202;p76"/>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76"/>
          <p:cNvSpPr txBox="1"/>
          <p:nvPr>
            <p:ph type="title"/>
          </p:nvPr>
        </p:nvSpPr>
        <p:spPr>
          <a:xfrm>
            <a:off x="2208150" y="540000"/>
            <a:ext cx="4727700" cy="828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5500"/>
              <a:buNone/>
              <a:defRPr sz="5500">
                <a:solidFill>
                  <a:schemeClr val="accent2"/>
                </a:solidFill>
              </a:defRPr>
            </a:lvl1pPr>
            <a:lvl2pPr lvl="1" algn="ctr">
              <a:lnSpc>
                <a:spcPct val="100000"/>
              </a:lnSpc>
              <a:spcBef>
                <a:spcPts val="0"/>
              </a:spcBef>
              <a:spcAft>
                <a:spcPts val="0"/>
              </a:spcAft>
              <a:buClr>
                <a:schemeClr val="lt2"/>
              </a:buClr>
              <a:buSzPts val="5500"/>
              <a:buNone/>
              <a:defRPr sz="5500">
                <a:solidFill>
                  <a:schemeClr val="lt2"/>
                </a:solidFill>
              </a:defRPr>
            </a:lvl2pPr>
            <a:lvl3pPr lvl="2" algn="ctr">
              <a:lnSpc>
                <a:spcPct val="100000"/>
              </a:lnSpc>
              <a:spcBef>
                <a:spcPts val="0"/>
              </a:spcBef>
              <a:spcAft>
                <a:spcPts val="0"/>
              </a:spcAft>
              <a:buClr>
                <a:schemeClr val="lt2"/>
              </a:buClr>
              <a:buSzPts val="5500"/>
              <a:buNone/>
              <a:defRPr sz="5500">
                <a:solidFill>
                  <a:schemeClr val="lt2"/>
                </a:solidFill>
              </a:defRPr>
            </a:lvl3pPr>
            <a:lvl4pPr lvl="3" algn="ctr">
              <a:lnSpc>
                <a:spcPct val="100000"/>
              </a:lnSpc>
              <a:spcBef>
                <a:spcPts val="0"/>
              </a:spcBef>
              <a:spcAft>
                <a:spcPts val="0"/>
              </a:spcAft>
              <a:buClr>
                <a:schemeClr val="lt2"/>
              </a:buClr>
              <a:buSzPts val="5500"/>
              <a:buNone/>
              <a:defRPr sz="5500">
                <a:solidFill>
                  <a:schemeClr val="lt2"/>
                </a:solidFill>
              </a:defRPr>
            </a:lvl4pPr>
            <a:lvl5pPr lvl="4" algn="ctr">
              <a:lnSpc>
                <a:spcPct val="100000"/>
              </a:lnSpc>
              <a:spcBef>
                <a:spcPts val="0"/>
              </a:spcBef>
              <a:spcAft>
                <a:spcPts val="0"/>
              </a:spcAft>
              <a:buClr>
                <a:schemeClr val="lt2"/>
              </a:buClr>
              <a:buSzPts val="5500"/>
              <a:buNone/>
              <a:defRPr sz="5500">
                <a:solidFill>
                  <a:schemeClr val="lt2"/>
                </a:solidFill>
              </a:defRPr>
            </a:lvl5pPr>
            <a:lvl6pPr lvl="5" algn="ctr">
              <a:lnSpc>
                <a:spcPct val="100000"/>
              </a:lnSpc>
              <a:spcBef>
                <a:spcPts val="0"/>
              </a:spcBef>
              <a:spcAft>
                <a:spcPts val="0"/>
              </a:spcAft>
              <a:buClr>
                <a:schemeClr val="lt2"/>
              </a:buClr>
              <a:buSzPts val="5500"/>
              <a:buNone/>
              <a:defRPr sz="5500">
                <a:solidFill>
                  <a:schemeClr val="lt2"/>
                </a:solidFill>
              </a:defRPr>
            </a:lvl6pPr>
            <a:lvl7pPr lvl="6" algn="ctr">
              <a:lnSpc>
                <a:spcPct val="100000"/>
              </a:lnSpc>
              <a:spcBef>
                <a:spcPts val="0"/>
              </a:spcBef>
              <a:spcAft>
                <a:spcPts val="0"/>
              </a:spcAft>
              <a:buClr>
                <a:schemeClr val="lt2"/>
              </a:buClr>
              <a:buSzPts val="5500"/>
              <a:buNone/>
              <a:defRPr sz="5500">
                <a:solidFill>
                  <a:schemeClr val="lt2"/>
                </a:solidFill>
              </a:defRPr>
            </a:lvl7pPr>
            <a:lvl8pPr lvl="7" algn="ctr">
              <a:lnSpc>
                <a:spcPct val="100000"/>
              </a:lnSpc>
              <a:spcBef>
                <a:spcPts val="0"/>
              </a:spcBef>
              <a:spcAft>
                <a:spcPts val="0"/>
              </a:spcAft>
              <a:buClr>
                <a:schemeClr val="lt2"/>
              </a:buClr>
              <a:buSzPts val="5500"/>
              <a:buNone/>
              <a:defRPr sz="5500">
                <a:solidFill>
                  <a:schemeClr val="lt2"/>
                </a:solidFill>
              </a:defRPr>
            </a:lvl8pPr>
            <a:lvl9pPr lvl="8" algn="ctr">
              <a:lnSpc>
                <a:spcPct val="100000"/>
              </a:lnSpc>
              <a:spcBef>
                <a:spcPts val="0"/>
              </a:spcBef>
              <a:spcAft>
                <a:spcPts val="0"/>
              </a:spcAft>
              <a:buClr>
                <a:schemeClr val="lt2"/>
              </a:buClr>
              <a:buSzPts val="5500"/>
              <a:buNone/>
              <a:defRPr sz="5500">
                <a:solidFill>
                  <a:schemeClr val="lt2"/>
                </a:solidFill>
              </a:defRPr>
            </a:lvl9pPr>
          </a:lstStyle>
          <a:p/>
        </p:txBody>
      </p:sp>
      <p:sp>
        <p:nvSpPr>
          <p:cNvPr id="204" name="Google Shape;204;p76"/>
          <p:cNvSpPr txBox="1"/>
          <p:nvPr>
            <p:ph idx="1" type="subTitle"/>
          </p:nvPr>
        </p:nvSpPr>
        <p:spPr>
          <a:xfrm>
            <a:off x="2208150" y="1246023"/>
            <a:ext cx="4727700" cy="445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05" name="Google Shape;205;p76"/>
          <p:cNvSpPr txBox="1"/>
          <p:nvPr>
            <p:ph idx="2" type="title"/>
          </p:nvPr>
        </p:nvSpPr>
        <p:spPr>
          <a:xfrm>
            <a:off x="2208150" y="1996134"/>
            <a:ext cx="4727700" cy="828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5500"/>
              <a:buNone/>
              <a:defRPr sz="5500">
                <a:solidFill>
                  <a:schemeClr val="accent2"/>
                </a:solidFill>
              </a:defRPr>
            </a:lvl1pPr>
            <a:lvl2pPr lvl="1" algn="ctr">
              <a:lnSpc>
                <a:spcPct val="100000"/>
              </a:lnSpc>
              <a:spcBef>
                <a:spcPts val="0"/>
              </a:spcBef>
              <a:spcAft>
                <a:spcPts val="0"/>
              </a:spcAft>
              <a:buClr>
                <a:schemeClr val="lt2"/>
              </a:buClr>
              <a:buSzPts val="5500"/>
              <a:buNone/>
              <a:defRPr sz="5500">
                <a:solidFill>
                  <a:schemeClr val="lt2"/>
                </a:solidFill>
              </a:defRPr>
            </a:lvl2pPr>
            <a:lvl3pPr lvl="2" algn="ctr">
              <a:lnSpc>
                <a:spcPct val="100000"/>
              </a:lnSpc>
              <a:spcBef>
                <a:spcPts val="0"/>
              </a:spcBef>
              <a:spcAft>
                <a:spcPts val="0"/>
              </a:spcAft>
              <a:buClr>
                <a:schemeClr val="lt2"/>
              </a:buClr>
              <a:buSzPts val="5500"/>
              <a:buNone/>
              <a:defRPr sz="5500">
                <a:solidFill>
                  <a:schemeClr val="lt2"/>
                </a:solidFill>
              </a:defRPr>
            </a:lvl3pPr>
            <a:lvl4pPr lvl="3" algn="ctr">
              <a:lnSpc>
                <a:spcPct val="100000"/>
              </a:lnSpc>
              <a:spcBef>
                <a:spcPts val="0"/>
              </a:spcBef>
              <a:spcAft>
                <a:spcPts val="0"/>
              </a:spcAft>
              <a:buClr>
                <a:schemeClr val="lt2"/>
              </a:buClr>
              <a:buSzPts val="5500"/>
              <a:buNone/>
              <a:defRPr sz="5500">
                <a:solidFill>
                  <a:schemeClr val="lt2"/>
                </a:solidFill>
              </a:defRPr>
            </a:lvl4pPr>
            <a:lvl5pPr lvl="4" algn="ctr">
              <a:lnSpc>
                <a:spcPct val="100000"/>
              </a:lnSpc>
              <a:spcBef>
                <a:spcPts val="0"/>
              </a:spcBef>
              <a:spcAft>
                <a:spcPts val="0"/>
              </a:spcAft>
              <a:buClr>
                <a:schemeClr val="lt2"/>
              </a:buClr>
              <a:buSzPts val="5500"/>
              <a:buNone/>
              <a:defRPr sz="5500">
                <a:solidFill>
                  <a:schemeClr val="lt2"/>
                </a:solidFill>
              </a:defRPr>
            </a:lvl5pPr>
            <a:lvl6pPr lvl="5" algn="ctr">
              <a:lnSpc>
                <a:spcPct val="100000"/>
              </a:lnSpc>
              <a:spcBef>
                <a:spcPts val="0"/>
              </a:spcBef>
              <a:spcAft>
                <a:spcPts val="0"/>
              </a:spcAft>
              <a:buClr>
                <a:schemeClr val="lt2"/>
              </a:buClr>
              <a:buSzPts val="5500"/>
              <a:buNone/>
              <a:defRPr sz="5500">
                <a:solidFill>
                  <a:schemeClr val="lt2"/>
                </a:solidFill>
              </a:defRPr>
            </a:lvl6pPr>
            <a:lvl7pPr lvl="6" algn="ctr">
              <a:lnSpc>
                <a:spcPct val="100000"/>
              </a:lnSpc>
              <a:spcBef>
                <a:spcPts val="0"/>
              </a:spcBef>
              <a:spcAft>
                <a:spcPts val="0"/>
              </a:spcAft>
              <a:buClr>
                <a:schemeClr val="lt2"/>
              </a:buClr>
              <a:buSzPts val="5500"/>
              <a:buNone/>
              <a:defRPr sz="5500">
                <a:solidFill>
                  <a:schemeClr val="lt2"/>
                </a:solidFill>
              </a:defRPr>
            </a:lvl7pPr>
            <a:lvl8pPr lvl="7" algn="ctr">
              <a:lnSpc>
                <a:spcPct val="100000"/>
              </a:lnSpc>
              <a:spcBef>
                <a:spcPts val="0"/>
              </a:spcBef>
              <a:spcAft>
                <a:spcPts val="0"/>
              </a:spcAft>
              <a:buClr>
                <a:schemeClr val="lt2"/>
              </a:buClr>
              <a:buSzPts val="5500"/>
              <a:buNone/>
              <a:defRPr sz="5500">
                <a:solidFill>
                  <a:schemeClr val="lt2"/>
                </a:solidFill>
              </a:defRPr>
            </a:lvl8pPr>
            <a:lvl9pPr lvl="8" algn="ctr">
              <a:lnSpc>
                <a:spcPct val="100000"/>
              </a:lnSpc>
              <a:spcBef>
                <a:spcPts val="0"/>
              </a:spcBef>
              <a:spcAft>
                <a:spcPts val="0"/>
              </a:spcAft>
              <a:buClr>
                <a:schemeClr val="lt2"/>
              </a:buClr>
              <a:buSzPts val="5500"/>
              <a:buNone/>
              <a:defRPr sz="5500">
                <a:solidFill>
                  <a:schemeClr val="lt2"/>
                </a:solidFill>
              </a:defRPr>
            </a:lvl9pPr>
          </a:lstStyle>
          <a:p/>
        </p:txBody>
      </p:sp>
      <p:sp>
        <p:nvSpPr>
          <p:cNvPr id="206" name="Google Shape;206;p76"/>
          <p:cNvSpPr txBox="1"/>
          <p:nvPr>
            <p:ph idx="3" type="subTitle"/>
          </p:nvPr>
        </p:nvSpPr>
        <p:spPr>
          <a:xfrm>
            <a:off x="2208150" y="2702157"/>
            <a:ext cx="4727700" cy="445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07" name="Google Shape;207;p76"/>
          <p:cNvSpPr txBox="1"/>
          <p:nvPr>
            <p:ph idx="4" type="title"/>
          </p:nvPr>
        </p:nvSpPr>
        <p:spPr>
          <a:xfrm>
            <a:off x="2208150" y="3452280"/>
            <a:ext cx="4727700" cy="828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5500"/>
              <a:buNone/>
              <a:defRPr sz="5500">
                <a:solidFill>
                  <a:schemeClr val="accent2"/>
                </a:solidFill>
              </a:defRPr>
            </a:lvl1pPr>
            <a:lvl2pPr lvl="1" algn="ctr">
              <a:lnSpc>
                <a:spcPct val="100000"/>
              </a:lnSpc>
              <a:spcBef>
                <a:spcPts val="0"/>
              </a:spcBef>
              <a:spcAft>
                <a:spcPts val="0"/>
              </a:spcAft>
              <a:buClr>
                <a:schemeClr val="lt2"/>
              </a:buClr>
              <a:buSzPts val="5500"/>
              <a:buNone/>
              <a:defRPr sz="5500">
                <a:solidFill>
                  <a:schemeClr val="lt2"/>
                </a:solidFill>
              </a:defRPr>
            </a:lvl2pPr>
            <a:lvl3pPr lvl="2" algn="ctr">
              <a:lnSpc>
                <a:spcPct val="100000"/>
              </a:lnSpc>
              <a:spcBef>
                <a:spcPts val="0"/>
              </a:spcBef>
              <a:spcAft>
                <a:spcPts val="0"/>
              </a:spcAft>
              <a:buClr>
                <a:schemeClr val="lt2"/>
              </a:buClr>
              <a:buSzPts val="5500"/>
              <a:buNone/>
              <a:defRPr sz="5500">
                <a:solidFill>
                  <a:schemeClr val="lt2"/>
                </a:solidFill>
              </a:defRPr>
            </a:lvl3pPr>
            <a:lvl4pPr lvl="3" algn="ctr">
              <a:lnSpc>
                <a:spcPct val="100000"/>
              </a:lnSpc>
              <a:spcBef>
                <a:spcPts val="0"/>
              </a:spcBef>
              <a:spcAft>
                <a:spcPts val="0"/>
              </a:spcAft>
              <a:buClr>
                <a:schemeClr val="lt2"/>
              </a:buClr>
              <a:buSzPts val="5500"/>
              <a:buNone/>
              <a:defRPr sz="5500">
                <a:solidFill>
                  <a:schemeClr val="lt2"/>
                </a:solidFill>
              </a:defRPr>
            </a:lvl4pPr>
            <a:lvl5pPr lvl="4" algn="ctr">
              <a:lnSpc>
                <a:spcPct val="100000"/>
              </a:lnSpc>
              <a:spcBef>
                <a:spcPts val="0"/>
              </a:spcBef>
              <a:spcAft>
                <a:spcPts val="0"/>
              </a:spcAft>
              <a:buClr>
                <a:schemeClr val="lt2"/>
              </a:buClr>
              <a:buSzPts val="5500"/>
              <a:buNone/>
              <a:defRPr sz="5500">
                <a:solidFill>
                  <a:schemeClr val="lt2"/>
                </a:solidFill>
              </a:defRPr>
            </a:lvl5pPr>
            <a:lvl6pPr lvl="5" algn="ctr">
              <a:lnSpc>
                <a:spcPct val="100000"/>
              </a:lnSpc>
              <a:spcBef>
                <a:spcPts val="0"/>
              </a:spcBef>
              <a:spcAft>
                <a:spcPts val="0"/>
              </a:spcAft>
              <a:buClr>
                <a:schemeClr val="lt2"/>
              </a:buClr>
              <a:buSzPts val="5500"/>
              <a:buNone/>
              <a:defRPr sz="5500">
                <a:solidFill>
                  <a:schemeClr val="lt2"/>
                </a:solidFill>
              </a:defRPr>
            </a:lvl6pPr>
            <a:lvl7pPr lvl="6" algn="ctr">
              <a:lnSpc>
                <a:spcPct val="100000"/>
              </a:lnSpc>
              <a:spcBef>
                <a:spcPts val="0"/>
              </a:spcBef>
              <a:spcAft>
                <a:spcPts val="0"/>
              </a:spcAft>
              <a:buClr>
                <a:schemeClr val="lt2"/>
              </a:buClr>
              <a:buSzPts val="5500"/>
              <a:buNone/>
              <a:defRPr sz="5500">
                <a:solidFill>
                  <a:schemeClr val="lt2"/>
                </a:solidFill>
              </a:defRPr>
            </a:lvl7pPr>
            <a:lvl8pPr lvl="7" algn="ctr">
              <a:lnSpc>
                <a:spcPct val="100000"/>
              </a:lnSpc>
              <a:spcBef>
                <a:spcPts val="0"/>
              </a:spcBef>
              <a:spcAft>
                <a:spcPts val="0"/>
              </a:spcAft>
              <a:buClr>
                <a:schemeClr val="lt2"/>
              </a:buClr>
              <a:buSzPts val="5500"/>
              <a:buNone/>
              <a:defRPr sz="5500">
                <a:solidFill>
                  <a:schemeClr val="lt2"/>
                </a:solidFill>
              </a:defRPr>
            </a:lvl8pPr>
            <a:lvl9pPr lvl="8" algn="ctr">
              <a:lnSpc>
                <a:spcPct val="100000"/>
              </a:lnSpc>
              <a:spcBef>
                <a:spcPts val="0"/>
              </a:spcBef>
              <a:spcAft>
                <a:spcPts val="0"/>
              </a:spcAft>
              <a:buClr>
                <a:schemeClr val="lt2"/>
              </a:buClr>
              <a:buSzPts val="5500"/>
              <a:buNone/>
              <a:defRPr sz="5500">
                <a:solidFill>
                  <a:schemeClr val="lt2"/>
                </a:solidFill>
              </a:defRPr>
            </a:lvl9pPr>
          </a:lstStyle>
          <a:p/>
        </p:txBody>
      </p:sp>
      <p:sp>
        <p:nvSpPr>
          <p:cNvPr id="208" name="Google Shape;208;p76"/>
          <p:cNvSpPr txBox="1"/>
          <p:nvPr>
            <p:ph idx="5" type="subTitle"/>
          </p:nvPr>
        </p:nvSpPr>
        <p:spPr>
          <a:xfrm>
            <a:off x="2208150" y="4158303"/>
            <a:ext cx="4727700" cy="445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grpSp>
        <p:nvGrpSpPr>
          <p:cNvPr id="209" name="Google Shape;209;p76"/>
          <p:cNvGrpSpPr/>
          <p:nvPr/>
        </p:nvGrpSpPr>
        <p:grpSpPr>
          <a:xfrm>
            <a:off x="165700" y="1444700"/>
            <a:ext cx="8534275" cy="3705900"/>
            <a:chOff x="165700" y="1444700"/>
            <a:chExt cx="8534275" cy="3705900"/>
          </a:xfrm>
        </p:grpSpPr>
        <p:grpSp>
          <p:nvGrpSpPr>
            <p:cNvPr id="210" name="Google Shape;210;p76"/>
            <p:cNvGrpSpPr/>
            <p:nvPr/>
          </p:nvGrpSpPr>
          <p:grpSpPr>
            <a:xfrm rot="10800000">
              <a:off x="165700" y="4608500"/>
              <a:ext cx="7941000" cy="90900"/>
              <a:chOff x="1239825" y="571500"/>
              <a:chExt cx="7941000" cy="90900"/>
            </a:xfrm>
          </p:grpSpPr>
          <p:cxnSp>
            <p:nvCxnSpPr>
              <p:cNvPr id="211" name="Google Shape;211;p76"/>
              <p:cNvCxnSpPr/>
              <p:nvPr/>
            </p:nvCxnSpPr>
            <p:spPr>
              <a:xfrm>
                <a:off x="1239825" y="571500"/>
                <a:ext cx="7941000" cy="0"/>
              </a:xfrm>
              <a:prstGeom prst="straightConnector1">
                <a:avLst/>
              </a:prstGeom>
              <a:noFill/>
              <a:ln cap="flat" cmpd="sng" w="9525">
                <a:solidFill>
                  <a:schemeClr val="dk1"/>
                </a:solidFill>
                <a:prstDash val="solid"/>
                <a:round/>
                <a:headEnd len="sm" w="sm" type="none"/>
                <a:tailEnd len="sm" w="sm" type="none"/>
              </a:ln>
            </p:spPr>
          </p:cxnSp>
          <p:sp>
            <p:nvSpPr>
              <p:cNvPr id="212" name="Google Shape;212;p76"/>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3" name="Google Shape;213;p76"/>
            <p:cNvGrpSpPr/>
            <p:nvPr/>
          </p:nvGrpSpPr>
          <p:grpSpPr>
            <a:xfrm flipH="1">
              <a:off x="8609075" y="1444700"/>
              <a:ext cx="90900" cy="3705900"/>
              <a:chOff x="7952125" y="1292300"/>
              <a:chExt cx="90900" cy="3705900"/>
            </a:xfrm>
          </p:grpSpPr>
          <p:sp>
            <p:nvSpPr>
              <p:cNvPr id="214" name="Google Shape;214;p76"/>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5" name="Google Shape;215;p76"/>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2_1_1">
    <p:spTree>
      <p:nvGrpSpPr>
        <p:cNvPr id="216" name="Shape 216"/>
        <p:cNvGrpSpPr/>
        <p:nvPr/>
      </p:nvGrpSpPr>
      <p:grpSpPr>
        <a:xfrm>
          <a:off x="0" y="0"/>
          <a:ext cx="0" cy="0"/>
          <a:chOff x="0" y="0"/>
          <a:chExt cx="0" cy="0"/>
        </a:xfrm>
      </p:grpSpPr>
      <p:sp>
        <p:nvSpPr>
          <p:cNvPr id="217" name="Google Shape;217;p77"/>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7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19" name="Google Shape;219;p77"/>
          <p:cNvSpPr txBox="1"/>
          <p:nvPr>
            <p:ph idx="1" type="subTitle"/>
          </p:nvPr>
        </p:nvSpPr>
        <p:spPr>
          <a:xfrm>
            <a:off x="720000" y="2482875"/>
            <a:ext cx="23364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220" name="Google Shape;220;p77"/>
          <p:cNvSpPr txBox="1"/>
          <p:nvPr>
            <p:ph idx="2" type="subTitle"/>
          </p:nvPr>
        </p:nvSpPr>
        <p:spPr>
          <a:xfrm>
            <a:off x="720000" y="2967679"/>
            <a:ext cx="2336400" cy="679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21" name="Google Shape;221;p77"/>
          <p:cNvSpPr txBox="1"/>
          <p:nvPr>
            <p:ph idx="3" type="subTitle"/>
          </p:nvPr>
        </p:nvSpPr>
        <p:spPr>
          <a:xfrm>
            <a:off x="3403800" y="2967679"/>
            <a:ext cx="2336400" cy="679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22" name="Google Shape;222;p77"/>
          <p:cNvSpPr txBox="1"/>
          <p:nvPr>
            <p:ph idx="4" type="subTitle"/>
          </p:nvPr>
        </p:nvSpPr>
        <p:spPr>
          <a:xfrm>
            <a:off x="6087600" y="2967679"/>
            <a:ext cx="2336400" cy="679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23" name="Google Shape;223;p77"/>
          <p:cNvSpPr txBox="1"/>
          <p:nvPr>
            <p:ph idx="5" type="subTitle"/>
          </p:nvPr>
        </p:nvSpPr>
        <p:spPr>
          <a:xfrm>
            <a:off x="3403800" y="2482875"/>
            <a:ext cx="23364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224" name="Google Shape;224;p77"/>
          <p:cNvSpPr txBox="1"/>
          <p:nvPr>
            <p:ph idx="6" type="subTitle"/>
          </p:nvPr>
        </p:nvSpPr>
        <p:spPr>
          <a:xfrm>
            <a:off x="6087600" y="2482875"/>
            <a:ext cx="23364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225" name="Google Shape;225;p77"/>
          <p:cNvSpPr txBox="1"/>
          <p:nvPr>
            <p:ph idx="7" type="title"/>
          </p:nvPr>
        </p:nvSpPr>
        <p:spPr>
          <a:xfrm>
            <a:off x="1250550" y="3647175"/>
            <a:ext cx="12753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26" name="Google Shape;226;p77"/>
          <p:cNvSpPr txBox="1"/>
          <p:nvPr>
            <p:ph idx="8" type="title"/>
          </p:nvPr>
        </p:nvSpPr>
        <p:spPr>
          <a:xfrm>
            <a:off x="3934350" y="3647175"/>
            <a:ext cx="12753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27" name="Google Shape;227;p77"/>
          <p:cNvSpPr txBox="1"/>
          <p:nvPr>
            <p:ph idx="9" type="title"/>
          </p:nvPr>
        </p:nvSpPr>
        <p:spPr>
          <a:xfrm>
            <a:off x="6618150" y="3647175"/>
            <a:ext cx="12753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grpSp>
        <p:nvGrpSpPr>
          <p:cNvPr id="228" name="Google Shape;228;p77"/>
          <p:cNvGrpSpPr/>
          <p:nvPr/>
        </p:nvGrpSpPr>
        <p:grpSpPr>
          <a:xfrm>
            <a:off x="181160" y="4688623"/>
            <a:ext cx="8385900" cy="90900"/>
            <a:chOff x="160950" y="480600"/>
            <a:chExt cx="8385900" cy="90900"/>
          </a:xfrm>
        </p:grpSpPr>
        <p:cxnSp>
          <p:nvCxnSpPr>
            <p:cNvPr id="229" name="Google Shape;229;p77"/>
            <p:cNvCxnSpPr/>
            <p:nvPr/>
          </p:nvCxnSpPr>
          <p:spPr>
            <a:xfrm>
              <a:off x="160950" y="571500"/>
              <a:ext cx="8385900" cy="0"/>
            </a:xfrm>
            <a:prstGeom prst="straightConnector1">
              <a:avLst/>
            </a:prstGeom>
            <a:noFill/>
            <a:ln cap="flat" cmpd="sng" w="9525">
              <a:solidFill>
                <a:schemeClr val="dk1"/>
              </a:solidFill>
              <a:prstDash val="solid"/>
              <a:round/>
              <a:headEnd len="sm" w="sm" type="none"/>
              <a:tailEnd len="sm" w="sm" type="none"/>
            </a:ln>
          </p:spPr>
        </p:cxnSp>
        <p:sp>
          <p:nvSpPr>
            <p:cNvPr id="230" name="Google Shape;230;p77"/>
            <p:cNvSpPr/>
            <p:nvPr/>
          </p:nvSpPr>
          <p:spPr>
            <a:xfrm>
              <a:off x="8041650" y="4806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231" name="Shape 231"/>
        <p:cNvGrpSpPr/>
        <p:nvPr/>
      </p:nvGrpSpPr>
      <p:grpSpPr>
        <a:xfrm>
          <a:off x="0" y="0"/>
          <a:ext cx="0" cy="0"/>
          <a:chOff x="0" y="0"/>
          <a:chExt cx="0" cy="0"/>
        </a:xfrm>
      </p:grpSpPr>
      <p:sp>
        <p:nvSpPr>
          <p:cNvPr id="232" name="Google Shape;232;p78"/>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7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34" name="Google Shape;234;p78"/>
          <p:cNvGrpSpPr/>
          <p:nvPr/>
        </p:nvGrpSpPr>
        <p:grpSpPr>
          <a:xfrm flipH="1">
            <a:off x="8617225" y="1292300"/>
            <a:ext cx="90900" cy="3705900"/>
            <a:chOff x="7952125" y="1292300"/>
            <a:chExt cx="90900" cy="3705900"/>
          </a:xfrm>
        </p:grpSpPr>
        <p:sp>
          <p:nvSpPr>
            <p:cNvPr id="235" name="Google Shape;235;p78"/>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36" name="Google Shape;236;p78"/>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237" name="Shape 237"/>
        <p:cNvGrpSpPr/>
        <p:nvPr/>
      </p:nvGrpSpPr>
      <p:grpSpPr>
        <a:xfrm>
          <a:off x="0" y="0"/>
          <a:ext cx="0" cy="0"/>
          <a:chOff x="0" y="0"/>
          <a:chExt cx="0" cy="0"/>
        </a:xfrm>
      </p:grpSpPr>
      <p:sp>
        <p:nvSpPr>
          <p:cNvPr id="238" name="Google Shape;238;p79"/>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79"/>
          <p:cNvSpPr txBox="1"/>
          <p:nvPr>
            <p:ph idx="1" type="subTitle"/>
          </p:nvPr>
        </p:nvSpPr>
        <p:spPr>
          <a:xfrm>
            <a:off x="2020350" y="4035800"/>
            <a:ext cx="5103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Char char="●"/>
              <a:defRPr/>
            </a:lvl1pPr>
            <a:lvl2pPr lvl="1" algn="ctr">
              <a:lnSpc>
                <a:spcPct val="100000"/>
              </a:lnSpc>
              <a:spcBef>
                <a:spcPts val="0"/>
              </a:spcBef>
              <a:spcAft>
                <a:spcPts val="0"/>
              </a:spcAft>
              <a:buSzPts val="1200"/>
              <a:buChar char="○"/>
              <a:defRPr/>
            </a:lvl2pPr>
            <a:lvl3pPr lvl="2" algn="ctr">
              <a:lnSpc>
                <a:spcPct val="100000"/>
              </a:lnSpc>
              <a:spcBef>
                <a:spcPts val="0"/>
              </a:spcBef>
              <a:spcAft>
                <a:spcPts val="0"/>
              </a:spcAft>
              <a:buSzPts val="1200"/>
              <a:buChar char="■"/>
              <a:defRPr/>
            </a:lvl3pPr>
            <a:lvl4pPr lvl="3" algn="ctr">
              <a:lnSpc>
                <a:spcPct val="100000"/>
              </a:lnSpc>
              <a:spcBef>
                <a:spcPts val="0"/>
              </a:spcBef>
              <a:spcAft>
                <a:spcPts val="0"/>
              </a:spcAft>
              <a:buSzPts val="1200"/>
              <a:buChar char="●"/>
              <a:defRPr/>
            </a:lvl4pPr>
            <a:lvl5pPr lvl="4" algn="ctr">
              <a:lnSpc>
                <a:spcPct val="100000"/>
              </a:lnSpc>
              <a:spcBef>
                <a:spcPts val="0"/>
              </a:spcBef>
              <a:spcAft>
                <a:spcPts val="0"/>
              </a:spcAft>
              <a:buSzPts val="1200"/>
              <a:buChar char="○"/>
              <a:defRPr/>
            </a:lvl5pPr>
            <a:lvl6pPr lvl="5" algn="ctr">
              <a:lnSpc>
                <a:spcPct val="100000"/>
              </a:lnSpc>
              <a:spcBef>
                <a:spcPts val="0"/>
              </a:spcBef>
              <a:spcAft>
                <a:spcPts val="0"/>
              </a:spcAft>
              <a:buSzPts val="1200"/>
              <a:buChar char="■"/>
              <a:defRPr/>
            </a:lvl6pPr>
            <a:lvl7pPr lvl="6" algn="ctr">
              <a:lnSpc>
                <a:spcPct val="100000"/>
              </a:lnSpc>
              <a:spcBef>
                <a:spcPts val="0"/>
              </a:spcBef>
              <a:spcAft>
                <a:spcPts val="0"/>
              </a:spcAft>
              <a:buSzPts val="1200"/>
              <a:buChar char="●"/>
              <a:defRPr/>
            </a:lvl7pPr>
            <a:lvl8pPr lvl="7" algn="ctr">
              <a:lnSpc>
                <a:spcPct val="100000"/>
              </a:lnSpc>
              <a:spcBef>
                <a:spcPts val="0"/>
              </a:spcBef>
              <a:spcAft>
                <a:spcPts val="0"/>
              </a:spcAft>
              <a:buSzPts val="1200"/>
              <a:buChar char="○"/>
              <a:defRPr/>
            </a:lvl8pPr>
            <a:lvl9pPr lvl="8" algn="ctr">
              <a:lnSpc>
                <a:spcPct val="100000"/>
              </a:lnSpc>
              <a:spcBef>
                <a:spcPts val="0"/>
              </a:spcBef>
              <a:spcAft>
                <a:spcPts val="0"/>
              </a:spcAft>
              <a:buSzPts val="1200"/>
              <a:buChar char="■"/>
              <a:defRPr/>
            </a:lvl9pPr>
          </a:lstStyle>
          <a:p/>
        </p:txBody>
      </p:sp>
      <p:sp>
        <p:nvSpPr>
          <p:cNvPr id="240" name="Google Shape;240;p79"/>
          <p:cNvSpPr txBox="1"/>
          <p:nvPr>
            <p:ph type="title"/>
          </p:nvPr>
        </p:nvSpPr>
        <p:spPr>
          <a:xfrm>
            <a:off x="2020350" y="445025"/>
            <a:ext cx="51033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41" name="Google Shape;241;p79"/>
          <p:cNvGrpSpPr/>
          <p:nvPr/>
        </p:nvGrpSpPr>
        <p:grpSpPr>
          <a:xfrm flipH="1" rot="10800000">
            <a:off x="2467871" y="4741850"/>
            <a:ext cx="6506400" cy="90900"/>
            <a:chOff x="1239825" y="571500"/>
            <a:chExt cx="6506400" cy="90900"/>
          </a:xfrm>
        </p:grpSpPr>
        <p:cxnSp>
          <p:nvCxnSpPr>
            <p:cNvPr id="242" name="Google Shape;242;p79"/>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243" name="Google Shape;243;p79"/>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4" name="Google Shape;244;p79"/>
          <p:cNvGrpSpPr/>
          <p:nvPr/>
        </p:nvGrpSpPr>
        <p:grpSpPr>
          <a:xfrm rot="10800000">
            <a:off x="165548" y="298450"/>
            <a:ext cx="6506400" cy="90900"/>
            <a:chOff x="1239825" y="571500"/>
            <a:chExt cx="6506400" cy="90900"/>
          </a:xfrm>
        </p:grpSpPr>
        <p:cxnSp>
          <p:nvCxnSpPr>
            <p:cNvPr id="245" name="Google Shape;245;p79"/>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246" name="Google Shape;246;p79"/>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247" name="Shape 247"/>
        <p:cNvGrpSpPr/>
        <p:nvPr/>
      </p:nvGrpSpPr>
      <p:grpSpPr>
        <a:xfrm>
          <a:off x="0" y="0"/>
          <a:ext cx="0" cy="0"/>
          <a:chOff x="0" y="0"/>
          <a:chExt cx="0" cy="0"/>
        </a:xfrm>
      </p:grpSpPr>
      <p:sp>
        <p:nvSpPr>
          <p:cNvPr id="248" name="Google Shape;248;p80"/>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80"/>
          <p:cNvSpPr txBox="1"/>
          <p:nvPr>
            <p:ph idx="1" type="subTitle"/>
          </p:nvPr>
        </p:nvSpPr>
        <p:spPr>
          <a:xfrm>
            <a:off x="4300156" y="2571750"/>
            <a:ext cx="3544800" cy="735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Char char="●"/>
              <a:defRPr/>
            </a:lvl1pPr>
            <a:lvl2pPr lvl="1" algn="ctr">
              <a:lnSpc>
                <a:spcPct val="100000"/>
              </a:lnSpc>
              <a:spcBef>
                <a:spcPts val="0"/>
              </a:spcBef>
              <a:spcAft>
                <a:spcPts val="0"/>
              </a:spcAft>
              <a:buSzPts val="1200"/>
              <a:buChar char="○"/>
              <a:defRPr/>
            </a:lvl2pPr>
            <a:lvl3pPr lvl="2" algn="ctr">
              <a:lnSpc>
                <a:spcPct val="100000"/>
              </a:lnSpc>
              <a:spcBef>
                <a:spcPts val="0"/>
              </a:spcBef>
              <a:spcAft>
                <a:spcPts val="0"/>
              </a:spcAft>
              <a:buSzPts val="1200"/>
              <a:buChar char="■"/>
              <a:defRPr/>
            </a:lvl3pPr>
            <a:lvl4pPr lvl="3" algn="ctr">
              <a:lnSpc>
                <a:spcPct val="100000"/>
              </a:lnSpc>
              <a:spcBef>
                <a:spcPts val="0"/>
              </a:spcBef>
              <a:spcAft>
                <a:spcPts val="0"/>
              </a:spcAft>
              <a:buSzPts val="1200"/>
              <a:buChar char="●"/>
              <a:defRPr/>
            </a:lvl4pPr>
            <a:lvl5pPr lvl="4" algn="ctr">
              <a:lnSpc>
                <a:spcPct val="100000"/>
              </a:lnSpc>
              <a:spcBef>
                <a:spcPts val="0"/>
              </a:spcBef>
              <a:spcAft>
                <a:spcPts val="0"/>
              </a:spcAft>
              <a:buSzPts val="1200"/>
              <a:buChar char="○"/>
              <a:defRPr/>
            </a:lvl5pPr>
            <a:lvl6pPr lvl="5" algn="ctr">
              <a:lnSpc>
                <a:spcPct val="100000"/>
              </a:lnSpc>
              <a:spcBef>
                <a:spcPts val="0"/>
              </a:spcBef>
              <a:spcAft>
                <a:spcPts val="0"/>
              </a:spcAft>
              <a:buSzPts val="1200"/>
              <a:buChar char="■"/>
              <a:defRPr/>
            </a:lvl6pPr>
            <a:lvl7pPr lvl="6" algn="ctr">
              <a:lnSpc>
                <a:spcPct val="100000"/>
              </a:lnSpc>
              <a:spcBef>
                <a:spcPts val="0"/>
              </a:spcBef>
              <a:spcAft>
                <a:spcPts val="0"/>
              </a:spcAft>
              <a:buSzPts val="1200"/>
              <a:buChar char="●"/>
              <a:defRPr/>
            </a:lvl7pPr>
            <a:lvl8pPr lvl="7" algn="ctr">
              <a:lnSpc>
                <a:spcPct val="100000"/>
              </a:lnSpc>
              <a:spcBef>
                <a:spcPts val="0"/>
              </a:spcBef>
              <a:spcAft>
                <a:spcPts val="0"/>
              </a:spcAft>
              <a:buSzPts val="1200"/>
              <a:buChar char="○"/>
              <a:defRPr/>
            </a:lvl8pPr>
            <a:lvl9pPr lvl="8" algn="ctr">
              <a:lnSpc>
                <a:spcPct val="100000"/>
              </a:lnSpc>
              <a:spcBef>
                <a:spcPts val="0"/>
              </a:spcBef>
              <a:spcAft>
                <a:spcPts val="0"/>
              </a:spcAft>
              <a:buSzPts val="1200"/>
              <a:buChar char="■"/>
              <a:defRPr/>
            </a:lvl9pPr>
          </a:lstStyle>
          <a:p/>
        </p:txBody>
      </p:sp>
      <p:sp>
        <p:nvSpPr>
          <p:cNvPr id="250" name="Google Shape;250;p80"/>
          <p:cNvSpPr txBox="1"/>
          <p:nvPr>
            <p:ph type="title"/>
          </p:nvPr>
        </p:nvSpPr>
        <p:spPr>
          <a:xfrm>
            <a:off x="4300156" y="1836750"/>
            <a:ext cx="3544800" cy="735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51" name="Google Shape;251;p80"/>
          <p:cNvGrpSpPr/>
          <p:nvPr/>
        </p:nvGrpSpPr>
        <p:grpSpPr>
          <a:xfrm rot="10800000">
            <a:off x="435875" y="97275"/>
            <a:ext cx="90900" cy="3705900"/>
            <a:chOff x="7952125" y="1292300"/>
            <a:chExt cx="90900" cy="3705900"/>
          </a:xfrm>
        </p:grpSpPr>
        <p:sp>
          <p:nvSpPr>
            <p:cNvPr id="252" name="Google Shape;252;p80"/>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3" name="Google Shape;253;p80"/>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nvGrpSpPr>
          <p:cNvPr id="254" name="Google Shape;254;p80"/>
          <p:cNvGrpSpPr/>
          <p:nvPr/>
        </p:nvGrpSpPr>
        <p:grpSpPr>
          <a:xfrm flipH="1">
            <a:off x="8617225" y="1292300"/>
            <a:ext cx="90900" cy="3705900"/>
            <a:chOff x="7952125" y="1292300"/>
            <a:chExt cx="90900" cy="3705900"/>
          </a:xfrm>
        </p:grpSpPr>
        <p:sp>
          <p:nvSpPr>
            <p:cNvPr id="255" name="Google Shape;255;p80"/>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6" name="Google Shape;256;p80"/>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2">
    <p:spTree>
      <p:nvGrpSpPr>
        <p:cNvPr id="257" name="Shape 257"/>
        <p:cNvGrpSpPr/>
        <p:nvPr/>
      </p:nvGrpSpPr>
      <p:grpSpPr>
        <a:xfrm>
          <a:off x="0" y="0"/>
          <a:ext cx="0" cy="0"/>
          <a:chOff x="0" y="0"/>
          <a:chExt cx="0" cy="0"/>
        </a:xfrm>
      </p:grpSpPr>
      <p:sp>
        <p:nvSpPr>
          <p:cNvPr id="258" name="Google Shape;258;p81"/>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81"/>
          <p:cNvSpPr txBox="1"/>
          <p:nvPr>
            <p:ph idx="1" type="subTitle"/>
          </p:nvPr>
        </p:nvSpPr>
        <p:spPr>
          <a:xfrm>
            <a:off x="1614200" y="2589150"/>
            <a:ext cx="3432900" cy="675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Char char="●"/>
              <a:defRPr/>
            </a:lvl1pPr>
            <a:lvl2pPr lvl="1" algn="ctr">
              <a:lnSpc>
                <a:spcPct val="100000"/>
              </a:lnSpc>
              <a:spcBef>
                <a:spcPts val="0"/>
              </a:spcBef>
              <a:spcAft>
                <a:spcPts val="0"/>
              </a:spcAft>
              <a:buSzPts val="1200"/>
              <a:buChar char="○"/>
              <a:defRPr/>
            </a:lvl2pPr>
            <a:lvl3pPr lvl="2" algn="ctr">
              <a:lnSpc>
                <a:spcPct val="100000"/>
              </a:lnSpc>
              <a:spcBef>
                <a:spcPts val="0"/>
              </a:spcBef>
              <a:spcAft>
                <a:spcPts val="0"/>
              </a:spcAft>
              <a:buSzPts val="1200"/>
              <a:buChar char="■"/>
              <a:defRPr/>
            </a:lvl3pPr>
            <a:lvl4pPr lvl="3" algn="ctr">
              <a:lnSpc>
                <a:spcPct val="100000"/>
              </a:lnSpc>
              <a:spcBef>
                <a:spcPts val="0"/>
              </a:spcBef>
              <a:spcAft>
                <a:spcPts val="0"/>
              </a:spcAft>
              <a:buSzPts val="1200"/>
              <a:buChar char="●"/>
              <a:defRPr/>
            </a:lvl4pPr>
            <a:lvl5pPr lvl="4" algn="ctr">
              <a:lnSpc>
                <a:spcPct val="100000"/>
              </a:lnSpc>
              <a:spcBef>
                <a:spcPts val="0"/>
              </a:spcBef>
              <a:spcAft>
                <a:spcPts val="0"/>
              </a:spcAft>
              <a:buSzPts val="1200"/>
              <a:buChar char="○"/>
              <a:defRPr/>
            </a:lvl5pPr>
            <a:lvl6pPr lvl="5" algn="ctr">
              <a:lnSpc>
                <a:spcPct val="100000"/>
              </a:lnSpc>
              <a:spcBef>
                <a:spcPts val="0"/>
              </a:spcBef>
              <a:spcAft>
                <a:spcPts val="0"/>
              </a:spcAft>
              <a:buSzPts val="1200"/>
              <a:buChar char="■"/>
              <a:defRPr/>
            </a:lvl6pPr>
            <a:lvl7pPr lvl="6" algn="ctr">
              <a:lnSpc>
                <a:spcPct val="100000"/>
              </a:lnSpc>
              <a:spcBef>
                <a:spcPts val="0"/>
              </a:spcBef>
              <a:spcAft>
                <a:spcPts val="0"/>
              </a:spcAft>
              <a:buSzPts val="1200"/>
              <a:buChar char="●"/>
              <a:defRPr/>
            </a:lvl7pPr>
            <a:lvl8pPr lvl="7" algn="ctr">
              <a:lnSpc>
                <a:spcPct val="100000"/>
              </a:lnSpc>
              <a:spcBef>
                <a:spcPts val="0"/>
              </a:spcBef>
              <a:spcAft>
                <a:spcPts val="0"/>
              </a:spcAft>
              <a:buSzPts val="1200"/>
              <a:buChar char="○"/>
              <a:defRPr/>
            </a:lvl8pPr>
            <a:lvl9pPr lvl="8" algn="ctr">
              <a:lnSpc>
                <a:spcPct val="100000"/>
              </a:lnSpc>
              <a:spcBef>
                <a:spcPts val="0"/>
              </a:spcBef>
              <a:spcAft>
                <a:spcPts val="0"/>
              </a:spcAft>
              <a:buSzPts val="1200"/>
              <a:buChar char="■"/>
              <a:defRPr/>
            </a:lvl9pPr>
          </a:lstStyle>
          <a:p/>
        </p:txBody>
      </p:sp>
      <p:sp>
        <p:nvSpPr>
          <p:cNvPr id="260" name="Google Shape;260;p81"/>
          <p:cNvSpPr txBox="1"/>
          <p:nvPr>
            <p:ph type="title"/>
          </p:nvPr>
        </p:nvSpPr>
        <p:spPr>
          <a:xfrm>
            <a:off x="1614200" y="1878450"/>
            <a:ext cx="3432900" cy="710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61" name="Google Shape;261;p81"/>
          <p:cNvGrpSpPr/>
          <p:nvPr/>
        </p:nvGrpSpPr>
        <p:grpSpPr>
          <a:xfrm rot="10800000">
            <a:off x="165548" y="4741850"/>
            <a:ext cx="6506400" cy="90900"/>
            <a:chOff x="1239825" y="571500"/>
            <a:chExt cx="6506400" cy="90900"/>
          </a:xfrm>
        </p:grpSpPr>
        <p:cxnSp>
          <p:nvCxnSpPr>
            <p:cNvPr id="262" name="Google Shape;262;p81"/>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263" name="Google Shape;263;p81"/>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4" name="Google Shape;264;p81"/>
          <p:cNvGrpSpPr/>
          <p:nvPr/>
        </p:nvGrpSpPr>
        <p:grpSpPr>
          <a:xfrm flipH="1" rot="10800000">
            <a:off x="2467871" y="298450"/>
            <a:ext cx="6506400" cy="90900"/>
            <a:chOff x="1239825" y="571500"/>
            <a:chExt cx="6506400" cy="90900"/>
          </a:xfrm>
        </p:grpSpPr>
        <p:cxnSp>
          <p:nvCxnSpPr>
            <p:cNvPr id="265" name="Google Shape;265;p81"/>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266" name="Google Shape;266;p81"/>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7" name="Shape 267"/>
        <p:cNvGrpSpPr/>
        <p:nvPr/>
      </p:nvGrpSpPr>
      <p:grpSpPr>
        <a:xfrm>
          <a:off x="0" y="0"/>
          <a:ext cx="0" cy="0"/>
          <a:chOff x="0" y="0"/>
          <a:chExt cx="0" cy="0"/>
        </a:xfrm>
      </p:grpSpPr>
      <p:sp>
        <p:nvSpPr>
          <p:cNvPr id="268" name="Google Shape;268;p82"/>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8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Font typeface="Noto Serif Ethiopic"/>
              <a:buNone/>
              <a:defRPr>
                <a:latin typeface="Noto Serif Ethiopic"/>
                <a:ea typeface="Noto Serif Ethiopic"/>
                <a:cs typeface="Noto Serif Ethiopic"/>
                <a:sym typeface="Noto Serif Ethiopic"/>
              </a:defRPr>
            </a:lvl2pPr>
            <a:lvl3pPr lvl="2" algn="l">
              <a:lnSpc>
                <a:spcPct val="100000"/>
              </a:lnSpc>
              <a:spcBef>
                <a:spcPts val="0"/>
              </a:spcBef>
              <a:spcAft>
                <a:spcPts val="0"/>
              </a:spcAft>
              <a:buSzPts val="3500"/>
              <a:buFont typeface="Noto Serif Ethiopic"/>
              <a:buNone/>
              <a:defRPr>
                <a:latin typeface="Noto Serif Ethiopic"/>
                <a:ea typeface="Noto Serif Ethiopic"/>
                <a:cs typeface="Noto Serif Ethiopic"/>
                <a:sym typeface="Noto Serif Ethiopic"/>
              </a:defRPr>
            </a:lvl3pPr>
            <a:lvl4pPr lvl="3" algn="l">
              <a:lnSpc>
                <a:spcPct val="100000"/>
              </a:lnSpc>
              <a:spcBef>
                <a:spcPts val="0"/>
              </a:spcBef>
              <a:spcAft>
                <a:spcPts val="0"/>
              </a:spcAft>
              <a:buSzPts val="3500"/>
              <a:buFont typeface="Noto Serif Ethiopic"/>
              <a:buNone/>
              <a:defRPr>
                <a:latin typeface="Noto Serif Ethiopic"/>
                <a:ea typeface="Noto Serif Ethiopic"/>
                <a:cs typeface="Noto Serif Ethiopic"/>
                <a:sym typeface="Noto Serif Ethiopic"/>
              </a:defRPr>
            </a:lvl4pPr>
            <a:lvl5pPr lvl="4" algn="l">
              <a:lnSpc>
                <a:spcPct val="100000"/>
              </a:lnSpc>
              <a:spcBef>
                <a:spcPts val="0"/>
              </a:spcBef>
              <a:spcAft>
                <a:spcPts val="0"/>
              </a:spcAft>
              <a:buSzPts val="3500"/>
              <a:buFont typeface="Noto Serif Ethiopic"/>
              <a:buNone/>
              <a:defRPr>
                <a:latin typeface="Noto Serif Ethiopic"/>
                <a:ea typeface="Noto Serif Ethiopic"/>
                <a:cs typeface="Noto Serif Ethiopic"/>
                <a:sym typeface="Noto Serif Ethiopic"/>
              </a:defRPr>
            </a:lvl5pPr>
            <a:lvl6pPr lvl="5" algn="l">
              <a:lnSpc>
                <a:spcPct val="100000"/>
              </a:lnSpc>
              <a:spcBef>
                <a:spcPts val="0"/>
              </a:spcBef>
              <a:spcAft>
                <a:spcPts val="0"/>
              </a:spcAft>
              <a:buSzPts val="3500"/>
              <a:buFont typeface="Noto Serif Ethiopic"/>
              <a:buNone/>
              <a:defRPr>
                <a:latin typeface="Noto Serif Ethiopic"/>
                <a:ea typeface="Noto Serif Ethiopic"/>
                <a:cs typeface="Noto Serif Ethiopic"/>
                <a:sym typeface="Noto Serif Ethiopic"/>
              </a:defRPr>
            </a:lvl6pPr>
            <a:lvl7pPr lvl="6" algn="l">
              <a:lnSpc>
                <a:spcPct val="100000"/>
              </a:lnSpc>
              <a:spcBef>
                <a:spcPts val="0"/>
              </a:spcBef>
              <a:spcAft>
                <a:spcPts val="0"/>
              </a:spcAft>
              <a:buSzPts val="3500"/>
              <a:buFont typeface="Noto Serif Ethiopic"/>
              <a:buNone/>
              <a:defRPr>
                <a:latin typeface="Noto Serif Ethiopic"/>
                <a:ea typeface="Noto Serif Ethiopic"/>
                <a:cs typeface="Noto Serif Ethiopic"/>
                <a:sym typeface="Noto Serif Ethiopic"/>
              </a:defRPr>
            </a:lvl7pPr>
            <a:lvl8pPr lvl="7" algn="l">
              <a:lnSpc>
                <a:spcPct val="100000"/>
              </a:lnSpc>
              <a:spcBef>
                <a:spcPts val="0"/>
              </a:spcBef>
              <a:spcAft>
                <a:spcPts val="0"/>
              </a:spcAft>
              <a:buSzPts val="3500"/>
              <a:buFont typeface="Noto Serif Ethiopic"/>
              <a:buNone/>
              <a:defRPr>
                <a:latin typeface="Noto Serif Ethiopic"/>
                <a:ea typeface="Noto Serif Ethiopic"/>
                <a:cs typeface="Noto Serif Ethiopic"/>
                <a:sym typeface="Noto Serif Ethiopic"/>
              </a:defRPr>
            </a:lvl8pPr>
            <a:lvl9pPr lvl="8" algn="l">
              <a:lnSpc>
                <a:spcPct val="100000"/>
              </a:lnSpc>
              <a:spcBef>
                <a:spcPts val="0"/>
              </a:spcBef>
              <a:spcAft>
                <a:spcPts val="0"/>
              </a:spcAft>
              <a:buSzPts val="3500"/>
              <a:buFont typeface="Noto Serif Ethiopic"/>
              <a:buNone/>
              <a:defRPr>
                <a:latin typeface="Noto Serif Ethiopic"/>
                <a:ea typeface="Noto Serif Ethiopic"/>
                <a:cs typeface="Noto Serif Ethiopic"/>
                <a:sym typeface="Noto Serif Ethiopic"/>
              </a:defRPr>
            </a:lvl9pPr>
          </a:lstStyle>
          <a:p/>
        </p:txBody>
      </p:sp>
      <p:grpSp>
        <p:nvGrpSpPr>
          <p:cNvPr id="270" name="Google Shape;270;p82"/>
          <p:cNvGrpSpPr/>
          <p:nvPr/>
        </p:nvGrpSpPr>
        <p:grpSpPr>
          <a:xfrm>
            <a:off x="435875" y="97275"/>
            <a:ext cx="8272250" cy="4900925"/>
            <a:chOff x="435875" y="97275"/>
            <a:chExt cx="8272250" cy="4900925"/>
          </a:xfrm>
        </p:grpSpPr>
        <p:grpSp>
          <p:nvGrpSpPr>
            <p:cNvPr id="271" name="Google Shape;271;p82"/>
            <p:cNvGrpSpPr/>
            <p:nvPr/>
          </p:nvGrpSpPr>
          <p:grpSpPr>
            <a:xfrm flipH="1">
              <a:off x="435875" y="1292300"/>
              <a:ext cx="90900" cy="3705900"/>
              <a:chOff x="7952125" y="1292300"/>
              <a:chExt cx="90900" cy="3705900"/>
            </a:xfrm>
          </p:grpSpPr>
          <p:sp>
            <p:nvSpPr>
              <p:cNvPr id="272" name="Google Shape;272;p82"/>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3" name="Google Shape;273;p82"/>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nvGrpSpPr>
            <p:cNvPr id="274" name="Google Shape;274;p82"/>
            <p:cNvGrpSpPr/>
            <p:nvPr/>
          </p:nvGrpSpPr>
          <p:grpSpPr>
            <a:xfrm rot="10800000">
              <a:off x="8617225" y="97275"/>
              <a:ext cx="90900" cy="3705900"/>
              <a:chOff x="7952125" y="1292300"/>
              <a:chExt cx="90900" cy="3705900"/>
            </a:xfrm>
          </p:grpSpPr>
          <p:sp>
            <p:nvSpPr>
              <p:cNvPr id="275" name="Google Shape;275;p82"/>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6" name="Google Shape;276;p82"/>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BLANK_1_1_1_1_1_2">
    <p:spTree>
      <p:nvGrpSpPr>
        <p:cNvPr id="277" name="Shape 277"/>
        <p:cNvGrpSpPr/>
        <p:nvPr/>
      </p:nvGrpSpPr>
      <p:grpSpPr>
        <a:xfrm>
          <a:off x="0" y="0"/>
          <a:ext cx="0" cy="0"/>
          <a:chOff x="0" y="0"/>
          <a:chExt cx="0" cy="0"/>
        </a:xfrm>
      </p:grpSpPr>
      <p:sp>
        <p:nvSpPr>
          <p:cNvPr id="278" name="Google Shape;278;p83"/>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8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80" name="Google Shape;280;p83"/>
          <p:cNvSpPr txBox="1"/>
          <p:nvPr>
            <p:ph idx="1" type="subTitle"/>
          </p:nvPr>
        </p:nvSpPr>
        <p:spPr>
          <a:xfrm>
            <a:off x="934269" y="2229323"/>
            <a:ext cx="2206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81" name="Google Shape;281;p83"/>
          <p:cNvSpPr txBox="1"/>
          <p:nvPr>
            <p:ph idx="2" type="subTitle"/>
          </p:nvPr>
        </p:nvSpPr>
        <p:spPr>
          <a:xfrm>
            <a:off x="3468750" y="2229323"/>
            <a:ext cx="2206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82" name="Google Shape;282;p83"/>
          <p:cNvSpPr txBox="1"/>
          <p:nvPr>
            <p:ph idx="3" type="subTitle"/>
          </p:nvPr>
        </p:nvSpPr>
        <p:spPr>
          <a:xfrm>
            <a:off x="6003231" y="2229323"/>
            <a:ext cx="2206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83" name="Google Shape;283;p83"/>
          <p:cNvSpPr txBox="1"/>
          <p:nvPr>
            <p:ph idx="4" type="subTitle"/>
          </p:nvPr>
        </p:nvSpPr>
        <p:spPr>
          <a:xfrm>
            <a:off x="2203823" y="3346000"/>
            <a:ext cx="2206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84" name="Google Shape;284;p83"/>
          <p:cNvSpPr txBox="1"/>
          <p:nvPr>
            <p:ph idx="5" type="subTitle"/>
          </p:nvPr>
        </p:nvSpPr>
        <p:spPr>
          <a:xfrm>
            <a:off x="4738304" y="3346000"/>
            <a:ext cx="2206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85" name="Google Shape;285;p83"/>
          <p:cNvSpPr txBox="1"/>
          <p:nvPr>
            <p:ph idx="6" type="subTitle"/>
          </p:nvPr>
        </p:nvSpPr>
        <p:spPr>
          <a:xfrm>
            <a:off x="929642" y="1744525"/>
            <a:ext cx="22065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286" name="Google Shape;286;p83"/>
          <p:cNvSpPr txBox="1"/>
          <p:nvPr>
            <p:ph idx="7" type="subTitle"/>
          </p:nvPr>
        </p:nvSpPr>
        <p:spPr>
          <a:xfrm>
            <a:off x="3468750" y="1744525"/>
            <a:ext cx="22065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287" name="Google Shape;287;p83"/>
          <p:cNvSpPr txBox="1"/>
          <p:nvPr>
            <p:ph idx="8" type="subTitle"/>
          </p:nvPr>
        </p:nvSpPr>
        <p:spPr>
          <a:xfrm>
            <a:off x="6007858" y="1744525"/>
            <a:ext cx="22065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288" name="Google Shape;288;p83"/>
          <p:cNvSpPr txBox="1"/>
          <p:nvPr>
            <p:ph idx="9" type="subTitle"/>
          </p:nvPr>
        </p:nvSpPr>
        <p:spPr>
          <a:xfrm>
            <a:off x="2199196" y="2861200"/>
            <a:ext cx="22065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289" name="Google Shape;289;p83"/>
          <p:cNvSpPr txBox="1"/>
          <p:nvPr>
            <p:ph idx="13" type="subTitle"/>
          </p:nvPr>
        </p:nvSpPr>
        <p:spPr>
          <a:xfrm>
            <a:off x="4738304" y="2861200"/>
            <a:ext cx="2206500" cy="484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grpSp>
        <p:nvGrpSpPr>
          <p:cNvPr id="290" name="Google Shape;290;p83"/>
          <p:cNvGrpSpPr/>
          <p:nvPr/>
        </p:nvGrpSpPr>
        <p:grpSpPr>
          <a:xfrm flipH="1" rot="10800000">
            <a:off x="4045950" y="4608500"/>
            <a:ext cx="4926600" cy="90900"/>
            <a:chOff x="1239825" y="571500"/>
            <a:chExt cx="4926600" cy="90900"/>
          </a:xfrm>
        </p:grpSpPr>
        <p:cxnSp>
          <p:nvCxnSpPr>
            <p:cNvPr id="291" name="Google Shape;291;p83"/>
            <p:cNvCxnSpPr/>
            <p:nvPr/>
          </p:nvCxnSpPr>
          <p:spPr>
            <a:xfrm>
              <a:off x="1239825" y="571500"/>
              <a:ext cx="4926600" cy="0"/>
            </a:xfrm>
            <a:prstGeom prst="straightConnector1">
              <a:avLst/>
            </a:prstGeom>
            <a:noFill/>
            <a:ln cap="flat" cmpd="sng" w="9525">
              <a:solidFill>
                <a:schemeClr val="dk1"/>
              </a:solidFill>
              <a:prstDash val="solid"/>
              <a:round/>
              <a:headEnd len="sm" w="sm" type="none"/>
              <a:tailEnd len="sm" w="sm" type="none"/>
            </a:ln>
          </p:spPr>
        </p:cxnSp>
        <p:sp>
          <p:nvSpPr>
            <p:cNvPr id="292" name="Google Shape;292;p83"/>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293" name="Shape 293"/>
        <p:cNvGrpSpPr/>
        <p:nvPr/>
      </p:nvGrpSpPr>
      <p:grpSpPr>
        <a:xfrm>
          <a:off x="0" y="0"/>
          <a:ext cx="0" cy="0"/>
          <a:chOff x="0" y="0"/>
          <a:chExt cx="0" cy="0"/>
        </a:xfrm>
      </p:grpSpPr>
      <p:sp>
        <p:nvSpPr>
          <p:cNvPr id="294" name="Google Shape;294;p84"/>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8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96" name="Google Shape;296;p84"/>
          <p:cNvSpPr txBox="1"/>
          <p:nvPr>
            <p:ph idx="1" type="subTitle"/>
          </p:nvPr>
        </p:nvSpPr>
        <p:spPr>
          <a:xfrm>
            <a:off x="3037207" y="1417350"/>
            <a:ext cx="3069600" cy="484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297" name="Google Shape;297;p84"/>
          <p:cNvSpPr txBox="1"/>
          <p:nvPr>
            <p:ph idx="2" type="subTitle"/>
          </p:nvPr>
        </p:nvSpPr>
        <p:spPr>
          <a:xfrm>
            <a:off x="3037207" y="1902150"/>
            <a:ext cx="3069600" cy="726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98" name="Google Shape;298;p84"/>
          <p:cNvSpPr txBox="1"/>
          <p:nvPr>
            <p:ph idx="3" type="subTitle"/>
          </p:nvPr>
        </p:nvSpPr>
        <p:spPr>
          <a:xfrm>
            <a:off x="1176669" y="3296076"/>
            <a:ext cx="3069600" cy="726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99" name="Google Shape;299;p84"/>
          <p:cNvSpPr txBox="1"/>
          <p:nvPr>
            <p:ph idx="4" type="subTitle"/>
          </p:nvPr>
        </p:nvSpPr>
        <p:spPr>
          <a:xfrm>
            <a:off x="4897741" y="3296075"/>
            <a:ext cx="3069600" cy="726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00" name="Google Shape;300;p84"/>
          <p:cNvSpPr txBox="1"/>
          <p:nvPr>
            <p:ph idx="5" type="subTitle"/>
          </p:nvPr>
        </p:nvSpPr>
        <p:spPr>
          <a:xfrm>
            <a:off x="1176659" y="2811275"/>
            <a:ext cx="3069600" cy="484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301" name="Google Shape;301;p84"/>
          <p:cNvSpPr txBox="1"/>
          <p:nvPr>
            <p:ph idx="6" type="subTitle"/>
          </p:nvPr>
        </p:nvSpPr>
        <p:spPr>
          <a:xfrm>
            <a:off x="4897731" y="2811275"/>
            <a:ext cx="3069600" cy="484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grpSp>
        <p:nvGrpSpPr>
          <p:cNvPr id="302" name="Google Shape;302;p84"/>
          <p:cNvGrpSpPr/>
          <p:nvPr/>
        </p:nvGrpSpPr>
        <p:grpSpPr>
          <a:xfrm>
            <a:off x="165700" y="1308400"/>
            <a:ext cx="8349200" cy="3705900"/>
            <a:chOff x="165700" y="1308400"/>
            <a:chExt cx="8349200" cy="3705900"/>
          </a:xfrm>
        </p:grpSpPr>
        <p:grpSp>
          <p:nvGrpSpPr>
            <p:cNvPr id="303" name="Google Shape;303;p84"/>
            <p:cNvGrpSpPr/>
            <p:nvPr/>
          </p:nvGrpSpPr>
          <p:grpSpPr>
            <a:xfrm rot="10800000">
              <a:off x="165700" y="4608500"/>
              <a:ext cx="7941000" cy="90900"/>
              <a:chOff x="1239825" y="571500"/>
              <a:chExt cx="7941000" cy="90900"/>
            </a:xfrm>
          </p:grpSpPr>
          <p:cxnSp>
            <p:nvCxnSpPr>
              <p:cNvPr id="304" name="Google Shape;304;p84"/>
              <p:cNvCxnSpPr/>
              <p:nvPr/>
            </p:nvCxnSpPr>
            <p:spPr>
              <a:xfrm>
                <a:off x="1239825" y="571500"/>
                <a:ext cx="7941000" cy="0"/>
              </a:xfrm>
              <a:prstGeom prst="straightConnector1">
                <a:avLst/>
              </a:prstGeom>
              <a:noFill/>
              <a:ln cap="flat" cmpd="sng" w="9525">
                <a:solidFill>
                  <a:schemeClr val="dk1"/>
                </a:solidFill>
                <a:prstDash val="solid"/>
                <a:round/>
                <a:headEnd len="sm" w="sm" type="none"/>
                <a:tailEnd len="sm" w="sm" type="none"/>
              </a:ln>
            </p:spPr>
          </p:cxnSp>
          <p:sp>
            <p:nvSpPr>
              <p:cNvPr id="305" name="Google Shape;305;p84"/>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6" name="Google Shape;306;p84"/>
            <p:cNvGrpSpPr/>
            <p:nvPr/>
          </p:nvGrpSpPr>
          <p:grpSpPr>
            <a:xfrm flipH="1">
              <a:off x="8424000" y="1308400"/>
              <a:ext cx="90900" cy="3705900"/>
              <a:chOff x="7952125" y="1292300"/>
              <a:chExt cx="90900" cy="3705900"/>
            </a:xfrm>
          </p:grpSpPr>
          <p:sp>
            <p:nvSpPr>
              <p:cNvPr id="307" name="Google Shape;307;p84"/>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8" name="Google Shape;308;p84"/>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309" name="Shape 309"/>
        <p:cNvGrpSpPr/>
        <p:nvPr/>
      </p:nvGrpSpPr>
      <p:grpSpPr>
        <a:xfrm>
          <a:off x="0" y="0"/>
          <a:ext cx="0" cy="0"/>
          <a:chOff x="0" y="0"/>
          <a:chExt cx="0" cy="0"/>
        </a:xfrm>
      </p:grpSpPr>
      <p:sp>
        <p:nvSpPr>
          <p:cNvPr id="310" name="Google Shape;310;p85"/>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85"/>
          <p:cNvSpPr txBox="1"/>
          <p:nvPr>
            <p:ph idx="1" type="subTitle"/>
          </p:nvPr>
        </p:nvSpPr>
        <p:spPr>
          <a:xfrm>
            <a:off x="4572000" y="1598050"/>
            <a:ext cx="2505600" cy="494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312" name="Google Shape;312;p85"/>
          <p:cNvSpPr txBox="1"/>
          <p:nvPr>
            <p:ph idx="2" type="subTitle"/>
          </p:nvPr>
        </p:nvSpPr>
        <p:spPr>
          <a:xfrm>
            <a:off x="2066400" y="2938825"/>
            <a:ext cx="2505600" cy="4941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313" name="Google Shape;313;p85"/>
          <p:cNvSpPr txBox="1"/>
          <p:nvPr>
            <p:ph idx="3" type="subTitle"/>
          </p:nvPr>
        </p:nvSpPr>
        <p:spPr>
          <a:xfrm>
            <a:off x="4572000" y="2092150"/>
            <a:ext cx="2505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14" name="Google Shape;314;p85"/>
          <p:cNvSpPr txBox="1"/>
          <p:nvPr>
            <p:ph idx="4" type="subTitle"/>
          </p:nvPr>
        </p:nvSpPr>
        <p:spPr>
          <a:xfrm>
            <a:off x="2066400" y="3432925"/>
            <a:ext cx="25056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15" name="Google Shape;315;p8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316" name="Google Shape;316;p85"/>
          <p:cNvGrpSpPr/>
          <p:nvPr/>
        </p:nvGrpSpPr>
        <p:grpSpPr>
          <a:xfrm rot="10800000">
            <a:off x="165548" y="4741850"/>
            <a:ext cx="6506400" cy="90900"/>
            <a:chOff x="1239825" y="571500"/>
            <a:chExt cx="6506400" cy="90900"/>
          </a:xfrm>
        </p:grpSpPr>
        <p:cxnSp>
          <p:nvCxnSpPr>
            <p:cNvPr id="317" name="Google Shape;317;p85"/>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318" name="Google Shape;318;p85"/>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9" name="Google Shape;319;p85"/>
          <p:cNvGrpSpPr/>
          <p:nvPr/>
        </p:nvGrpSpPr>
        <p:grpSpPr>
          <a:xfrm flipH="1" rot="10800000">
            <a:off x="2467871" y="298450"/>
            <a:ext cx="6506400" cy="90900"/>
            <a:chOff x="1239825" y="571500"/>
            <a:chExt cx="6506400" cy="90900"/>
          </a:xfrm>
        </p:grpSpPr>
        <p:cxnSp>
          <p:nvCxnSpPr>
            <p:cNvPr id="320" name="Google Shape;320;p85"/>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321" name="Google Shape;321;p85"/>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22" name="Shape 22"/>
        <p:cNvGrpSpPr/>
        <p:nvPr/>
      </p:nvGrpSpPr>
      <p:grpSpPr>
        <a:xfrm>
          <a:off x="0" y="0"/>
          <a:ext cx="0" cy="0"/>
          <a:chOff x="0" y="0"/>
          <a:chExt cx="0" cy="0"/>
        </a:xfrm>
      </p:grpSpPr>
      <p:sp>
        <p:nvSpPr>
          <p:cNvPr id="23" name="Google Shape;23;p59"/>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59"/>
          <p:cNvSpPr txBox="1"/>
          <p:nvPr>
            <p:ph type="title"/>
          </p:nvPr>
        </p:nvSpPr>
        <p:spPr>
          <a:xfrm>
            <a:off x="1245650" y="1073400"/>
            <a:ext cx="12753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5" name="Google Shape;25;p59"/>
          <p:cNvSpPr txBox="1"/>
          <p:nvPr>
            <p:ph idx="1" type="subTitle"/>
          </p:nvPr>
        </p:nvSpPr>
        <p:spPr>
          <a:xfrm>
            <a:off x="720000" y="2211355"/>
            <a:ext cx="2336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26" name="Google Shape;26;p59"/>
          <p:cNvSpPr txBox="1"/>
          <p:nvPr>
            <p:ph idx="2" type="title"/>
          </p:nvPr>
        </p:nvSpPr>
        <p:spPr>
          <a:xfrm>
            <a:off x="3931900" y="1073400"/>
            <a:ext cx="12753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7" name="Google Shape;27;p59"/>
          <p:cNvSpPr txBox="1"/>
          <p:nvPr>
            <p:ph idx="3" type="subTitle"/>
          </p:nvPr>
        </p:nvSpPr>
        <p:spPr>
          <a:xfrm>
            <a:off x="3403800" y="2211355"/>
            <a:ext cx="2336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28" name="Google Shape;28;p59"/>
          <p:cNvSpPr txBox="1"/>
          <p:nvPr>
            <p:ph idx="4" type="title"/>
          </p:nvPr>
        </p:nvSpPr>
        <p:spPr>
          <a:xfrm>
            <a:off x="6623050" y="1073400"/>
            <a:ext cx="12753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9" name="Google Shape;29;p59"/>
          <p:cNvSpPr txBox="1"/>
          <p:nvPr>
            <p:ph idx="5" type="subTitle"/>
          </p:nvPr>
        </p:nvSpPr>
        <p:spPr>
          <a:xfrm>
            <a:off x="6087600" y="2211355"/>
            <a:ext cx="2336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30" name="Google Shape;30;p59"/>
          <p:cNvSpPr txBox="1"/>
          <p:nvPr>
            <p:ph idx="6" type="title"/>
          </p:nvPr>
        </p:nvSpPr>
        <p:spPr>
          <a:xfrm>
            <a:off x="2590000" y="2824525"/>
            <a:ext cx="12753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31" name="Google Shape;31;p59"/>
          <p:cNvSpPr txBox="1"/>
          <p:nvPr>
            <p:ph idx="7" type="subTitle"/>
          </p:nvPr>
        </p:nvSpPr>
        <p:spPr>
          <a:xfrm>
            <a:off x="2064350" y="3970706"/>
            <a:ext cx="2336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32" name="Google Shape;32;p59"/>
          <p:cNvSpPr txBox="1"/>
          <p:nvPr>
            <p:ph idx="8" type="title"/>
          </p:nvPr>
        </p:nvSpPr>
        <p:spPr>
          <a:xfrm>
            <a:off x="5276250" y="2824525"/>
            <a:ext cx="12753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33" name="Google Shape;33;p59"/>
          <p:cNvSpPr txBox="1"/>
          <p:nvPr>
            <p:ph idx="9" type="subTitle"/>
          </p:nvPr>
        </p:nvSpPr>
        <p:spPr>
          <a:xfrm>
            <a:off x="4748150" y="3970706"/>
            <a:ext cx="23364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34" name="Google Shape;34;p59"/>
          <p:cNvSpPr txBox="1"/>
          <p:nvPr>
            <p:ph idx="13"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5" name="Google Shape;35;p59"/>
          <p:cNvSpPr txBox="1"/>
          <p:nvPr>
            <p:ph idx="14" type="subTitle"/>
          </p:nvPr>
        </p:nvSpPr>
        <p:spPr>
          <a:xfrm>
            <a:off x="715100" y="1590600"/>
            <a:ext cx="2336400" cy="717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000">
                <a:solidFill>
                  <a:schemeClr val="dk1"/>
                </a:solidFill>
                <a:latin typeface="Noto Serif Ethiopic"/>
                <a:ea typeface="Noto Serif Ethiopic"/>
                <a:cs typeface="Noto Serif Ethiopic"/>
                <a:sym typeface="Noto Serif Ethiopic"/>
              </a:defRPr>
            </a:lvl1pPr>
            <a:lvl2pPr lvl="1"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36" name="Google Shape;36;p59"/>
          <p:cNvSpPr txBox="1"/>
          <p:nvPr>
            <p:ph idx="15" type="subTitle"/>
          </p:nvPr>
        </p:nvSpPr>
        <p:spPr>
          <a:xfrm>
            <a:off x="3403800" y="1590600"/>
            <a:ext cx="2336400" cy="717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000">
                <a:solidFill>
                  <a:schemeClr val="dk1"/>
                </a:solidFill>
                <a:latin typeface="Noto Serif Ethiopic"/>
                <a:ea typeface="Noto Serif Ethiopic"/>
                <a:cs typeface="Noto Serif Ethiopic"/>
                <a:sym typeface="Noto Serif Ethiopic"/>
              </a:defRPr>
            </a:lvl1pPr>
            <a:lvl2pPr lvl="1"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37" name="Google Shape;37;p59"/>
          <p:cNvSpPr txBox="1"/>
          <p:nvPr>
            <p:ph idx="16" type="subTitle"/>
          </p:nvPr>
        </p:nvSpPr>
        <p:spPr>
          <a:xfrm>
            <a:off x="6092500" y="1590600"/>
            <a:ext cx="2336400" cy="717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000">
                <a:solidFill>
                  <a:schemeClr val="dk1"/>
                </a:solidFill>
                <a:latin typeface="Noto Serif Ethiopic"/>
                <a:ea typeface="Noto Serif Ethiopic"/>
                <a:cs typeface="Noto Serif Ethiopic"/>
                <a:sym typeface="Noto Serif Ethiopic"/>
              </a:defRPr>
            </a:lvl1pPr>
            <a:lvl2pPr lvl="1"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38" name="Google Shape;38;p59"/>
          <p:cNvSpPr txBox="1"/>
          <p:nvPr>
            <p:ph idx="17" type="subTitle"/>
          </p:nvPr>
        </p:nvSpPr>
        <p:spPr>
          <a:xfrm>
            <a:off x="2059450" y="3350000"/>
            <a:ext cx="2336400" cy="717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000">
                <a:solidFill>
                  <a:schemeClr val="dk1"/>
                </a:solidFill>
                <a:latin typeface="Noto Serif Ethiopic"/>
                <a:ea typeface="Noto Serif Ethiopic"/>
                <a:cs typeface="Noto Serif Ethiopic"/>
                <a:sym typeface="Noto Serif Ethiopic"/>
              </a:defRPr>
            </a:lvl1pPr>
            <a:lvl2pPr lvl="1"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39" name="Google Shape;39;p59"/>
          <p:cNvSpPr txBox="1"/>
          <p:nvPr>
            <p:ph idx="18" type="subTitle"/>
          </p:nvPr>
        </p:nvSpPr>
        <p:spPr>
          <a:xfrm>
            <a:off x="4748150" y="3350000"/>
            <a:ext cx="2336400" cy="717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Noto Serif Ethiopic"/>
              <a:buNone/>
              <a:defRPr sz="2000">
                <a:solidFill>
                  <a:schemeClr val="dk1"/>
                </a:solidFill>
                <a:latin typeface="Noto Serif Ethiopic"/>
                <a:ea typeface="Noto Serif Ethiopic"/>
                <a:cs typeface="Noto Serif Ethiopic"/>
                <a:sym typeface="Noto Serif Ethiopic"/>
              </a:defRPr>
            </a:lvl1pPr>
            <a:lvl2pPr lvl="1"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grpSp>
        <p:nvGrpSpPr>
          <p:cNvPr id="40" name="Google Shape;40;p59"/>
          <p:cNvGrpSpPr/>
          <p:nvPr/>
        </p:nvGrpSpPr>
        <p:grpSpPr>
          <a:xfrm rot="10800000">
            <a:off x="165548" y="4741850"/>
            <a:ext cx="6506400" cy="90900"/>
            <a:chOff x="1239825" y="571500"/>
            <a:chExt cx="6506400" cy="90900"/>
          </a:xfrm>
        </p:grpSpPr>
        <p:cxnSp>
          <p:nvCxnSpPr>
            <p:cNvPr id="41" name="Google Shape;41;p59"/>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42" name="Google Shape;42;p59"/>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22" name="Shape 322"/>
        <p:cNvGrpSpPr/>
        <p:nvPr/>
      </p:nvGrpSpPr>
      <p:grpSpPr>
        <a:xfrm>
          <a:off x="0" y="0"/>
          <a:ext cx="0" cy="0"/>
          <a:chOff x="0" y="0"/>
          <a:chExt cx="0" cy="0"/>
        </a:xfrm>
      </p:grpSpPr>
      <p:sp>
        <p:nvSpPr>
          <p:cNvPr id="323" name="Google Shape;323;p86"/>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86"/>
          <p:cNvSpPr txBox="1"/>
          <p:nvPr>
            <p:ph type="ctrTitle"/>
          </p:nvPr>
        </p:nvSpPr>
        <p:spPr>
          <a:xfrm>
            <a:off x="2429925" y="876038"/>
            <a:ext cx="4284000" cy="99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25" name="Google Shape;325;p86"/>
          <p:cNvSpPr txBox="1"/>
          <p:nvPr>
            <p:ph idx="1" type="subTitle"/>
          </p:nvPr>
        </p:nvSpPr>
        <p:spPr>
          <a:xfrm>
            <a:off x="2425050" y="1910763"/>
            <a:ext cx="4293900" cy="1104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26" name="Google Shape;326;p86"/>
          <p:cNvSpPr txBox="1"/>
          <p:nvPr/>
        </p:nvSpPr>
        <p:spPr>
          <a:xfrm>
            <a:off x="2429925" y="3051988"/>
            <a:ext cx="4284000" cy="434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000"/>
              <a:buFont typeface="Arial"/>
              <a:buNone/>
            </a:pPr>
            <a:r>
              <a:rPr b="0" i="0" lang="en" sz="1000" u="none" cap="none" strike="noStrike">
                <a:solidFill>
                  <a:schemeClr val="dk1"/>
                </a:solidFill>
                <a:latin typeface="Akatab"/>
                <a:ea typeface="Akatab"/>
                <a:cs typeface="Akatab"/>
                <a:sym typeface="Akatab"/>
              </a:rPr>
              <a:t>CREDITS: This presentation template was created by </a:t>
            </a:r>
            <a:r>
              <a:rPr b="1" i="0" lang="en" sz="1000" u="sng" cap="none" strike="noStrike">
                <a:solidFill>
                  <a:schemeClr val="dk1"/>
                </a:solidFill>
                <a:latin typeface="Akatab"/>
                <a:ea typeface="Akatab"/>
                <a:cs typeface="Akatab"/>
                <a:sym typeface="Akatab"/>
                <a:hlinkClick r:id="rId2">
                  <a:extLst>
                    <a:ext uri="{A12FA001-AC4F-418D-AE19-62706E023703}">
                      <ahyp:hlinkClr val="tx"/>
                    </a:ext>
                  </a:extLst>
                </a:hlinkClick>
              </a:rPr>
              <a:t>Slidesgo</a:t>
            </a:r>
            <a:r>
              <a:rPr b="0" i="0" lang="en" sz="1000" u="none" cap="none" strike="noStrike">
                <a:solidFill>
                  <a:schemeClr val="dk1"/>
                </a:solidFill>
                <a:latin typeface="Akatab"/>
                <a:ea typeface="Akatab"/>
                <a:cs typeface="Akatab"/>
                <a:sym typeface="Akatab"/>
              </a:rPr>
              <a:t>, and includes icons by </a:t>
            </a:r>
            <a:r>
              <a:rPr b="1" i="0" lang="en" sz="1000" u="sng" cap="none" strike="noStrike">
                <a:solidFill>
                  <a:schemeClr val="dk1"/>
                </a:solidFill>
                <a:latin typeface="Akatab"/>
                <a:ea typeface="Akatab"/>
                <a:cs typeface="Akatab"/>
                <a:sym typeface="Akatab"/>
                <a:hlinkClick r:id="rId3">
                  <a:extLst>
                    <a:ext uri="{A12FA001-AC4F-418D-AE19-62706E023703}">
                      <ahyp:hlinkClr val="tx"/>
                    </a:ext>
                  </a:extLst>
                </a:hlinkClick>
              </a:rPr>
              <a:t>Flaticon</a:t>
            </a:r>
            <a:r>
              <a:rPr b="1" i="0" lang="en" sz="1000" u="none" cap="none" strike="noStrike">
                <a:solidFill>
                  <a:schemeClr val="dk1"/>
                </a:solidFill>
                <a:latin typeface="Akatab"/>
                <a:ea typeface="Akatab"/>
                <a:cs typeface="Akatab"/>
                <a:sym typeface="Akatab"/>
              </a:rPr>
              <a:t> </a:t>
            </a:r>
            <a:r>
              <a:rPr b="0" i="0" lang="en" sz="1000" u="none" cap="none" strike="noStrike">
                <a:solidFill>
                  <a:schemeClr val="dk1"/>
                </a:solidFill>
                <a:latin typeface="Akatab"/>
                <a:ea typeface="Akatab"/>
                <a:cs typeface="Akatab"/>
                <a:sym typeface="Akatab"/>
              </a:rPr>
              <a:t>and infographics &amp; images by </a:t>
            </a:r>
            <a:r>
              <a:rPr b="1" i="0" lang="en" sz="1000" u="sng" cap="none" strike="noStrike">
                <a:solidFill>
                  <a:schemeClr val="dk1"/>
                </a:solidFill>
                <a:latin typeface="Akatab"/>
                <a:ea typeface="Akatab"/>
                <a:cs typeface="Akatab"/>
                <a:sym typeface="Akatab"/>
                <a:hlinkClick r:id="rId4">
                  <a:extLst>
                    <a:ext uri="{A12FA001-AC4F-418D-AE19-62706E023703}">
                      <ahyp:hlinkClr val="tx"/>
                    </a:ext>
                  </a:extLst>
                </a:hlinkClick>
              </a:rPr>
              <a:t>Freepik</a:t>
            </a:r>
            <a:endParaRPr b="1" i="0" sz="1000" u="sng" cap="none" strike="noStrike">
              <a:solidFill>
                <a:schemeClr val="dk1"/>
              </a:solidFill>
              <a:latin typeface="Akatab"/>
              <a:ea typeface="Akatab"/>
              <a:cs typeface="Akatab"/>
              <a:sym typeface="Akatab"/>
            </a:endParaRPr>
          </a:p>
        </p:txBody>
      </p:sp>
      <p:grpSp>
        <p:nvGrpSpPr>
          <p:cNvPr id="327" name="Google Shape;327;p86"/>
          <p:cNvGrpSpPr/>
          <p:nvPr/>
        </p:nvGrpSpPr>
        <p:grpSpPr>
          <a:xfrm>
            <a:off x="165700" y="97275"/>
            <a:ext cx="8339575" cy="3705900"/>
            <a:chOff x="165700" y="97275"/>
            <a:chExt cx="8339575" cy="3705900"/>
          </a:xfrm>
        </p:grpSpPr>
        <p:grpSp>
          <p:nvGrpSpPr>
            <p:cNvPr id="328" name="Google Shape;328;p86"/>
            <p:cNvGrpSpPr/>
            <p:nvPr/>
          </p:nvGrpSpPr>
          <p:grpSpPr>
            <a:xfrm flipH="1">
              <a:off x="165700" y="435900"/>
              <a:ext cx="7941000" cy="90900"/>
              <a:chOff x="1239825" y="571500"/>
              <a:chExt cx="7941000" cy="90900"/>
            </a:xfrm>
          </p:grpSpPr>
          <p:cxnSp>
            <p:nvCxnSpPr>
              <p:cNvPr id="329" name="Google Shape;329;p86"/>
              <p:cNvCxnSpPr/>
              <p:nvPr/>
            </p:nvCxnSpPr>
            <p:spPr>
              <a:xfrm>
                <a:off x="1239825" y="571500"/>
                <a:ext cx="7941000" cy="0"/>
              </a:xfrm>
              <a:prstGeom prst="straightConnector1">
                <a:avLst/>
              </a:prstGeom>
              <a:noFill/>
              <a:ln cap="flat" cmpd="sng" w="9525">
                <a:solidFill>
                  <a:schemeClr val="dk1"/>
                </a:solidFill>
                <a:prstDash val="solid"/>
                <a:round/>
                <a:headEnd len="sm" w="sm" type="none"/>
                <a:tailEnd len="sm" w="sm" type="none"/>
              </a:ln>
            </p:spPr>
          </p:cxnSp>
          <p:sp>
            <p:nvSpPr>
              <p:cNvPr id="330" name="Google Shape;330;p86"/>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1" name="Google Shape;331;p86"/>
            <p:cNvGrpSpPr/>
            <p:nvPr/>
          </p:nvGrpSpPr>
          <p:grpSpPr>
            <a:xfrm flipH="1" rot="10800000">
              <a:off x="8414375" y="97275"/>
              <a:ext cx="90900" cy="3705900"/>
              <a:chOff x="7952125" y="1292300"/>
              <a:chExt cx="90900" cy="3705900"/>
            </a:xfrm>
          </p:grpSpPr>
          <p:sp>
            <p:nvSpPr>
              <p:cNvPr id="332" name="Google Shape;332;p86"/>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33" name="Google Shape;333;p86"/>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ONE_COLUMN_TEXT_1">
    <p:spTree>
      <p:nvGrpSpPr>
        <p:cNvPr id="334" name="Shape 334"/>
        <p:cNvGrpSpPr/>
        <p:nvPr/>
      </p:nvGrpSpPr>
      <p:grpSpPr>
        <a:xfrm>
          <a:off x="0" y="0"/>
          <a:ext cx="0" cy="0"/>
          <a:chOff x="0" y="0"/>
          <a:chExt cx="0" cy="0"/>
        </a:xfrm>
      </p:grpSpPr>
      <p:sp>
        <p:nvSpPr>
          <p:cNvPr id="335" name="Google Shape;335;p87"/>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8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37" name="Google Shape;337;p87"/>
          <p:cNvSpPr txBox="1"/>
          <p:nvPr>
            <p:ph idx="1" type="body"/>
          </p:nvPr>
        </p:nvSpPr>
        <p:spPr>
          <a:xfrm>
            <a:off x="720000" y="1152475"/>
            <a:ext cx="7704000" cy="11526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a:lvl1pPr>
            <a:lvl2pPr indent="-304800" lvl="1" marL="914400" algn="l">
              <a:lnSpc>
                <a:spcPct val="115000"/>
              </a:lnSpc>
              <a:spcBef>
                <a:spcPts val="0"/>
              </a:spcBef>
              <a:spcAft>
                <a:spcPts val="0"/>
              </a:spcAft>
              <a:buSzPts val="1200"/>
              <a:buChar char="○"/>
              <a:defRPr/>
            </a:lvl2pPr>
            <a:lvl3pPr indent="-304800" lvl="2" marL="1371600" algn="l">
              <a:lnSpc>
                <a:spcPct val="115000"/>
              </a:lnSpc>
              <a:spcBef>
                <a:spcPts val="0"/>
              </a:spcBef>
              <a:spcAft>
                <a:spcPts val="0"/>
              </a:spcAft>
              <a:buSzPts val="1200"/>
              <a:buChar char="■"/>
              <a:defRPr/>
            </a:lvl3pPr>
            <a:lvl4pPr indent="-304800" lvl="3" marL="1828800" algn="l">
              <a:lnSpc>
                <a:spcPct val="115000"/>
              </a:lnSpc>
              <a:spcBef>
                <a:spcPts val="0"/>
              </a:spcBef>
              <a:spcAft>
                <a:spcPts val="0"/>
              </a:spcAft>
              <a:buSzPts val="1200"/>
              <a:buChar char="●"/>
              <a:defRPr/>
            </a:lvl4pPr>
            <a:lvl5pPr indent="-304800" lvl="4" marL="2286000" algn="l">
              <a:lnSpc>
                <a:spcPct val="115000"/>
              </a:lnSpc>
              <a:spcBef>
                <a:spcPts val="0"/>
              </a:spcBef>
              <a:spcAft>
                <a:spcPts val="0"/>
              </a:spcAft>
              <a:buSzPts val="1200"/>
              <a:buChar char="○"/>
              <a:defRPr/>
            </a:lvl5pPr>
            <a:lvl6pPr indent="-304800" lvl="5" marL="2743200" algn="l">
              <a:lnSpc>
                <a:spcPct val="115000"/>
              </a:lnSpc>
              <a:spcBef>
                <a:spcPts val="0"/>
              </a:spcBef>
              <a:spcAft>
                <a:spcPts val="0"/>
              </a:spcAft>
              <a:buSzPts val="1200"/>
              <a:buChar char="■"/>
              <a:defRPr/>
            </a:lvl6pPr>
            <a:lvl7pPr indent="-304800" lvl="6" marL="3200400" algn="l">
              <a:lnSpc>
                <a:spcPct val="115000"/>
              </a:lnSpc>
              <a:spcBef>
                <a:spcPts val="0"/>
              </a:spcBef>
              <a:spcAft>
                <a:spcPts val="0"/>
              </a:spcAft>
              <a:buSzPts val="1200"/>
              <a:buChar char="●"/>
              <a:defRPr/>
            </a:lvl7pPr>
            <a:lvl8pPr indent="-304800" lvl="7" marL="3657600" algn="l">
              <a:lnSpc>
                <a:spcPct val="115000"/>
              </a:lnSpc>
              <a:spcBef>
                <a:spcPts val="0"/>
              </a:spcBef>
              <a:spcAft>
                <a:spcPts val="0"/>
              </a:spcAft>
              <a:buSzPts val="1200"/>
              <a:buChar char="○"/>
              <a:defRPr/>
            </a:lvl8pPr>
            <a:lvl9pPr indent="-304800" lvl="8" marL="4114800" algn="l">
              <a:lnSpc>
                <a:spcPct val="115000"/>
              </a:lnSpc>
              <a:spcBef>
                <a:spcPts val="0"/>
              </a:spcBef>
              <a:spcAft>
                <a:spcPts val="0"/>
              </a:spcAft>
              <a:buSzPts val="1200"/>
              <a:buChar char="■"/>
              <a:defRPr/>
            </a:lvl9pPr>
          </a:lstStyle>
          <a:p/>
        </p:txBody>
      </p:sp>
      <p:grpSp>
        <p:nvGrpSpPr>
          <p:cNvPr id="338" name="Google Shape;338;p87"/>
          <p:cNvGrpSpPr/>
          <p:nvPr/>
        </p:nvGrpSpPr>
        <p:grpSpPr>
          <a:xfrm rot="10800000">
            <a:off x="165548" y="4741850"/>
            <a:ext cx="6506400" cy="90900"/>
            <a:chOff x="1239825" y="571500"/>
            <a:chExt cx="6506400" cy="90900"/>
          </a:xfrm>
        </p:grpSpPr>
        <p:cxnSp>
          <p:nvCxnSpPr>
            <p:cNvPr id="339" name="Google Shape;339;p87"/>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340" name="Google Shape;340;p87"/>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1" name="Google Shape;341;p87"/>
          <p:cNvGrpSpPr/>
          <p:nvPr/>
        </p:nvGrpSpPr>
        <p:grpSpPr>
          <a:xfrm flipH="1" rot="10800000">
            <a:off x="328121" y="298450"/>
            <a:ext cx="8462100" cy="90900"/>
            <a:chOff x="1239825" y="571500"/>
            <a:chExt cx="8462100" cy="90900"/>
          </a:xfrm>
        </p:grpSpPr>
        <p:cxnSp>
          <p:nvCxnSpPr>
            <p:cNvPr id="342" name="Google Shape;342;p87"/>
            <p:cNvCxnSpPr/>
            <p:nvPr/>
          </p:nvCxnSpPr>
          <p:spPr>
            <a:xfrm>
              <a:off x="1239825" y="571500"/>
              <a:ext cx="8462100" cy="0"/>
            </a:xfrm>
            <a:prstGeom prst="straightConnector1">
              <a:avLst/>
            </a:prstGeom>
            <a:noFill/>
            <a:ln cap="flat" cmpd="sng" w="9525">
              <a:solidFill>
                <a:schemeClr val="dk1"/>
              </a:solidFill>
              <a:prstDash val="solid"/>
              <a:round/>
              <a:headEnd len="sm" w="sm" type="none"/>
              <a:tailEnd len="sm" w="sm" type="none"/>
            </a:ln>
          </p:spPr>
        </p:cxnSp>
        <p:sp>
          <p:nvSpPr>
            <p:cNvPr id="343" name="Google Shape;343;p87"/>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4" name="Shape 344"/>
        <p:cNvGrpSpPr/>
        <p:nvPr/>
      </p:nvGrpSpPr>
      <p:grpSpPr>
        <a:xfrm>
          <a:off x="0" y="0"/>
          <a:ext cx="0" cy="0"/>
          <a:chOff x="0" y="0"/>
          <a:chExt cx="0" cy="0"/>
        </a:xfrm>
      </p:grpSpPr>
      <p:sp>
        <p:nvSpPr>
          <p:cNvPr id="345" name="Google Shape;345;p88"/>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8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47" name="Google Shape;347;p88"/>
          <p:cNvSpPr txBox="1"/>
          <p:nvPr>
            <p:ph idx="1" type="body"/>
          </p:nvPr>
        </p:nvSpPr>
        <p:spPr>
          <a:xfrm>
            <a:off x="720000" y="1152475"/>
            <a:ext cx="7704000" cy="19113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a:lvl1pPr>
            <a:lvl2pPr indent="-304800" lvl="1" marL="914400" algn="l">
              <a:lnSpc>
                <a:spcPct val="115000"/>
              </a:lnSpc>
              <a:spcBef>
                <a:spcPts val="0"/>
              </a:spcBef>
              <a:spcAft>
                <a:spcPts val="0"/>
              </a:spcAft>
              <a:buSzPts val="1200"/>
              <a:buChar char="○"/>
              <a:defRPr/>
            </a:lvl2pPr>
            <a:lvl3pPr indent="-304800" lvl="2" marL="1371600" algn="l">
              <a:lnSpc>
                <a:spcPct val="115000"/>
              </a:lnSpc>
              <a:spcBef>
                <a:spcPts val="0"/>
              </a:spcBef>
              <a:spcAft>
                <a:spcPts val="0"/>
              </a:spcAft>
              <a:buSzPts val="1200"/>
              <a:buChar char="■"/>
              <a:defRPr/>
            </a:lvl3pPr>
            <a:lvl4pPr indent="-304800" lvl="3" marL="1828800" algn="l">
              <a:lnSpc>
                <a:spcPct val="115000"/>
              </a:lnSpc>
              <a:spcBef>
                <a:spcPts val="0"/>
              </a:spcBef>
              <a:spcAft>
                <a:spcPts val="0"/>
              </a:spcAft>
              <a:buSzPts val="1200"/>
              <a:buChar char="●"/>
              <a:defRPr/>
            </a:lvl4pPr>
            <a:lvl5pPr indent="-304800" lvl="4" marL="2286000" algn="l">
              <a:lnSpc>
                <a:spcPct val="115000"/>
              </a:lnSpc>
              <a:spcBef>
                <a:spcPts val="0"/>
              </a:spcBef>
              <a:spcAft>
                <a:spcPts val="0"/>
              </a:spcAft>
              <a:buSzPts val="1200"/>
              <a:buChar char="○"/>
              <a:defRPr/>
            </a:lvl5pPr>
            <a:lvl6pPr indent="-304800" lvl="5" marL="2743200" algn="l">
              <a:lnSpc>
                <a:spcPct val="115000"/>
              </a:lnSpc>
              <a:spcBef>
                <a:spcPts val="0"/>
              </a:spcBef>
              <a:spcAft>
                <a:spcPts val="0"/>
              </a:spcAft>
              <a:buSzPts val="1200"/>
              <a:buChar char="■"/>
              <a:defRPr/>
            </a:lvl6pPr>
            <a:lvl7pPr indent="-304800" lvl="6" marL="3200400" algn="l">
              <a:lnSpc>
                <a:spcPct val="115000"/>
              </a:lnSpc>
              <a:spcBef>
                <a:spcPts val="0"/>
              </a:spcBef>
              <a:spcAft>
                <a:spcPts val="0"/>
              </a:spcAft>
              <a:buSzPts val="1200"/>
              <a:buChar char="●"/>
              <a:defRPr/>
            </a:lvl7pPr>
            <a:lvl8pPr indent="-304800" lvl="7" marL="3657600" algn="l">
              <a:lnSpc>
                <a:spcPct val="115000"/>
              </a:lnSpc>
              <a:spcBef>
                <a:spcPts val="0"/>
              </a:spcBef>
              <a:spcAft>
                <a:spcPts val="0"/>
              </a:spcAft>
              <a:buSzPts val="1200"/>
              <a:buChar char="○"/>
              <a:defRPr/>
            </a:lvl8pPr>
            <a:lvl9pPr indent="-304800" lvl="8" marL="4114800" algn="l">
              <a:lnSpc>
                <a:spcPct val="115000"/>
              </a:lnSpc>
              <a:spcBef>
                <a:spcPts val="0"/>
              </a:spcBef>
              <a:spcAft>
                <a:spcPts val="0"/>
              </a:spcAft>
              <a:buSzPts val="1200"/>
              <a:buChar char="■"/>
              <a:defRPr/>
            </a:lvl9pPr>
          </a:lstStyle>
          <a:p/>
        </p:txBody>
      </p:sp>
      <p:grpSp>
        <p:nvGrpSpPr>
          <p:cNvPr id="348" name="Google Shape;348;p88"/>
          <p:cNvGrpSpPr/>
          <p:nvPr/>
        </p:nvGrpSpPr>
        <p:grpSpPr>
          <a:xfrm flipH="1" rot="10800000">
            <a:off x="2502023" y="4741850"/>
            <a:ext cx="6506400" cy="90900"/>
            <a:chOff x="1239825" y="571500"/>
            <a:chExt cx="6506400" cy="90900"/>
          </a:xfrm>
        </p:grpSpPr>
        <p:cxnSp>
          <p:nvCxnSpPr>
            <p:cNvPr id="349" name="Google Shape;349;p88"/>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350" name="Google Shape;350;p88"/>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3"/>
        </a:solidFill>
      </p:bgPr>
    </p:bg>
    <p:spTree>
      <p:nvGrpSpPr>
        <p:cNvPr id="351" name="Shape 351"/>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52" name="Shape 352"/>
        <p:cNvGrpSpPr/>
        <p:nvPr/>
      </p:nvGrpSpPr>
      <p:grpSpPr>
        <a:xfrm>
          <a:off x="0" y="0"/>
          <a:ext cx="0" cy="0"/>
          <a:chOff x="0" y="0"/>
          <a:chExt cx="0" cy="0"/>
        </a:xfrm>
      </p:grpSpPr>
      <p:sp>
        <p:nvSpPr>
          <p:cNvPr id="353" name="Google Shape;353;p93"/>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4" name="Google Shape;354;p93"/>
          <p:cNvGrpSpPr/>
          <p:nvPr/>
        </p:nvGrpSpPr>
        <p:grpSpPr>
          <a:xfrm rot="5400000">
            <a:off x="-404625" y="368000"/>
            <a:ext cx="1848600" cy="3697200"/>
            <a:chOff x="1239825" y="-1277100"/>
            <a:chExt cx="1848600" cy="3697200"/>
          </a:xfrm>
        </p:grpSpPr>
        <p:cxnSp>
          <p:nvCxnSpPr>
            <p:cNvPr id="355" name="Google Shape;355;p93"/>
            <p:cNvCxnSpPr/>
            <p:nvPr/>
          </p:nvCxnSpPr>
          <p:spPr>
            <a:xfrm rot="10800000">
              <a:off x="3088425" y="-1277100"/>
              <a:ext cx="0" cy="3697200"/>
            </a:xfrm>
            <a:prstGeom prst="straightConnector1">
              <a:avLst/>
            </a:prstGeom>
            <a:noFill/>
            <a:ln cap="flat" cmpd="sng" w="9525">
              <a:solidFill>
                <a:schemeClr val="dk1"/>
              </a:solidFill>
              <a:prstDash val="solid"/>
              <a:round/>
              <a:headEnd len="sm" w="sm" type="none"/>
              <a:tailEnd len="sm" w="sm" type="none"/>
            </a:ln>
          </p:spPr>
        </p:cxnSp>
        <p:sp>
          <p:nvSpPr>
            <p:cNvPr id="356" name="Google Shape;356;p93"/>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7" name="Google Shape;357;p93"/>
          <p:cNvGrpSpPr/>
          <p:nvPr/>
        </p:nvGrpSpPr>
        <p:grpSpPr>
          <a:xfrm rot="-5400000">
            <a:off x="7681450" y="1070100"/>
            <a:ext cx="1848600" cy="3697200"/>
            <a:chOff x="1239825" y="-1277100"/>
            <a:chExt cx="1848600" cy="3697200"/>
          </a:xfrm>
        </p:grpSpPr>
        <p:cxnSp>
          <p:nvCxnSpPr>
            <p:cNvPr id="358" name="Google Shape;358;p93"/>
            <p:cNvCxnSpPr/>
            <p:nvPr/>
          </p:nvCxnSpPr>
          <p:spPr>
            <a:xfrm rot="10800000">
              <a:off x="3088425" y="-1277100"/>
              <a:ext cx="0" cy="3697200"/>
            </a:xfrm>
            <a:prstGeom prst="straightConnector1">
              <a:avLst/>
            </a:prstGeom>
            <a:noFill/>
            <a:ln cap="flat" cmpd="sng" w="9525">
              <a:solidFill>
                <a:schemeClr val="dk1"/>
              </a:solidFill>
              <a:prstDash val="solid"/>
              <a:round/>
              <a:headEnd len="sm" w="sm" type="none"/>
              <a:tailEnd len="sm" w="sm" type="none"/>
            </a:ln>
          </p:spPr>
        </p:cxnSp>
        <p:sp>
          <p:nvSpPr>
            <p:cNvPr id="359" name="Google Shape;359;p93"/>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60" name="Shape 360"/>
        <p:cNvGrpSpPr/>
        <p:nvPr/>
      </p:nvGrpSpPr>
      <p:grpSpPr>
        <a:xfrm>
          <a:off x="0" y="0"/>
          <a:ext cx="0" cy="0"/>
          <a:chOff x="0" y="0"/>
          <a:chExt cx="0" cy="0"/>
        </a:xfrm>
      </p:grpSpPr>
      <p:sp>
        <p:nvSpPr>
          <p:cNvPr id="361" name="Google Shape;361;p94"/>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2" name="Google Shape;362;p94"/>
          <p:cNvGrpSpPr/>
          <p:nvPr/>
        </p:nvGrpSpPr>
        <p:grpSpPr>
          <a:xfrm rot="10800000">
            <a:off x="165548" y="4741850"/>
            <a:ext cx="6506400" cy="90900"/>
            <a:chOff x="1239825" y="571500"/>
            <a:chExt cx="6506400" cy="90900"/>
          </a:xfrm>
        </p:grpSpPr>
        <p:cxnSp>
          <p:nvCxnSpPr>
            <p:cNvPr id="363" name="Google Shape;363;p94"/>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364" name="Google Shape;364;p94"/>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5" name="Google Shape;365;p94"/>
          <p:cNvGrpSpPr/>
          <p:nvPr/>
        </p:nvGrpSpPr>
        <p:grpSpPr>
          <a:xfrm flipH="1" rot="10800000">
            <a:off x="2467871" y="298450"/>
            <a:ext cx="6506400" cy="90900"/>
            <a:chOff x="1239825" y="571500"/>
            <a:chExt cx="6506400" cy="90900"/>
          </a:xfrm>
        </p:grpSpPr>
        <p:cxnSp>
          <p:nvCxnSpPr>
            <p:cNvPr id="366" name="Google Shape;366;p94"/>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367" name="Google Shape;367;p94"/>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 name="Shape 43"/>
        <p:cNvGrpSpPr/>
        <p:nvPr/>
      </p:nvGrpSpPr>
      <p:grpSpPr>
        <a:xfrm>
          <a:off x="0" y="0"/>
          <a:ext cx="0" cy="0"/>
          <a:chOff x="0" y="0"/>
          <a:chExt cx="0" cy="0"/>
        </a:xfrm>
      </p:grpSpPr>
      <p:sp>
        <p:nvSpPr>
          <p:cNvPr id="44" name="Google Shape;44;p60"/>
          <p:cNvSpPr/>
          <p:nvPr/>
        </p:nvSpPr>
        <p:spPr>
          <a:xfrm>
            <a:off x="171450" y="145800"/>
            <a:ext cx="8801100" cy="4851900"/>
          </a:xfrm>
          <a:prstGeom prst="rect">
            <a:avLst/>
          </a:prstGeom>
          <a:solidFill>
            <a:schemeClr val="accent2"/>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60"/>
          <p:cNvSpPr txBox="1"/>
          <p:nvPr>
            <p:ph type="title"/>
          </p:nvPr>
        </p:nvSpPr>
        <p:spPr>
          <a:xfrm>
            <a:off x="3102200" y="2281338"/>
            <a:ext cx="4661100" cy="9813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600"/>
              <a:buNone/>
              <a:defRPr sz="60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46" name="Google Shape;46;p60"/>
          <p:cNvSpPr txBox="1"/>
          <p:nvPr>
            <p:ph idx="1" type="subTitle"/>
          </p:nvPr>
        </p:nvSpPr>
        <p:spPr>
          <a:xfrm>
            <a:off x="3102200" y="3262669"/>
            <a:ext cx="4661100" cy="618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solidFill>
                  <a:schemeClr val="lt1"/>
                </a:solidFill>
              </a:defRPr>
            </a:lvl1pPr>
            <a:lvl2pPr lvl="1" algn="l">
              <a:lnSpc>
                <a:spcPct val="100000"/>
              </a:lnSpc>
              <a:spcBef>
                <a:spcPts val="0"/>
              </a:spcBef>
              <a:spcAft>
                <a:spcPts val="0"/>
              </a:spcAft>
              <a:buSzPts val="1200"/>
              <a:buNone/>
              <a:defRPr/>
            </a:lvl2pPr>
            <a:lvl3pPr lvl="2" algn="l">
              <a:lnSpc>
                <a:spcPct val="100000"/>
              </a:lnSpc>
              <a:spcBef>
                <a:spcPts val="1600"/>
              </a:spcBef>
              <a:spcAft>
                <a:spcPts val="0"/>
              </a:spcAft>
              <a:buSzPts val="1200"/>
              <a:buNone/>
              <a:defRPr/>
            </a:lvl3pPr>
            <a:lvl4pPr lvl="3" algn="l">
              <a:lnSpc>
                <a:spcPct val="100000"/>
              </a:lnSpc>
              <a:spcBef>
                <a:spcPts val="1600"/>
              </a:spcBef>
              <a:spcAft>
                <a:spcPts val="0"/>
              </a:spcAft>
              <a:buSzPts val="1200"/>
              <a:buNone/>
              <a:defRPr/>
            </a:lvl4pPr>
            <a:lvl5pPr lvl="4" algn="l">
              <a:lnSpc>
                <a:spcPct val="100000"/>
              </a:lnSpc>
              <a:spcBef>
                <a:spcPts val="1600"/>
              </a:spcBef>
              <a:spcAft>
                <a:spcPts val="0"/>
              </a:spcAft>
              <a:buSzPts val="1200"/>
              <a:buNone/>
              <a:defRPr/>
            </a:lvl5pPr>
            <a:lvl6pPr lvl="5" algn="l">
              <a:lnSpc>
                <a:spcPct val="100000"/>
              </a:lnSpc>
              <a:spcBef>
                <a:spcPts val="1600"/>
              </a:spcBef>
              <a:spcAft>
                <a:spcPts val="0"/>
              </a:spcAft>
              <a:buSzPts val="1200"/>
              <a:buNone/>
              <a:defRPr/>
            </a:lvl6pPr>
            <a:lvl7pPr lvl="6" algn="l">
              <a:lnSpc>
                <a:spcPct val="100000"/>
              </a:lnSpc>
              <a:spcBef>
                <a:spcPts val="1600"/>
              </a:spcBef>
              <a:spcAft>
                <a:spcPts val="0"/>
              </a:spcAft>
              <a:buSzPts val="1200"/>
              <a:buNone/>
              <a:defRPr/>
            </a:lvl7pPr>
            <a:lvl8pPr lvl="7" algn="l">
              <a:lnSpc>
                <a:spcPct val="100000"/>
              </a:lnSpc>
              <a:spcBef>
                <a:spcPts val="1600"/>
              </a:spcBef>
              <a:spcAft>
                <a:spcPts val="0"/>
              </a:spcAft>
              <a:buSzPts val="1200"/>
              <a:buNone/>
              <a:defRPr/>
            </a:lvl8pPr>
            <a:lvl9pPr lvl="8" algn="l">
              <a:lnSpc>
                <a:spcPct val="100000"/>
              </a:lnSpc>
              <a:spcBef>
                <a:spcPts val="1600"/>
              </a:spcBef>
              <a:spcAft>
                <a:spcPts val="160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7" name="Shape 47"/>
        <p:cNvGrpSpPr/>
        <p:nvPr/>
      </p:nvGrpSpPr>
      <p:grpSpPr>
        <a:xfrm>
          <a:off x="0" y="0"/>
          <a:ext cx="0" cy="0"/>
          <a:chOff x="0" y="0"/>
          <a:chExt cx="0" cy="0"/>
        </a:xfrm>
      </p:grpSpPr>
      <p:sp>
        <p:nvSpPr>
          <p:cNvPr id="48" name="Google Shape;48;p61"/>
          <p:cNvSpPr/>
          <p:nvPr/>
        </p:nvSpPr>
        <p:spPr>
          <a:xfrm>
            <a:off x="171450" y="145800"/>
            <a:ext cx="8801100" cy="4851900"/>
          </a:xfrm>
          <a:prstGeom prst="rect">
            <a:avLst/>
          </a:prstGeom>
          <a:solidFill>
            <a:schemeClr val="accent2"/>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61"/>
          <p:cNvSpPr txBox="1"/>
          <p:nvPr>
            <p:ph type="title"/>
          </p:nvPr>
        </p:nvSpPr>
        <p:spPr>
          <a:xfrm>
            <a:off x="1393550" y="2502950"/>
            <a:ext cx="4360200" cy="1282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38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0" name="Google Shape;50;p61"/>
          <p:cNvSpPr txBox="1"/>
          <p:nvPr>
            <p:ph idx="2" type="title"/>
          </p:nvPr>
        </p:nvSpPr>
        <p:spPr>
          <a:xfrm>
            <a:off x="1393550" y="1713902"/>
            <a:ext cx="12000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2"/>
              </a:buClr>
              <a:buSzPts val="6000"/>
              <a:buNone/>
              <a:defRPr sz="60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51" name="Google Shape;51;p61"/>
          <p:cNvSpPr txBox="1"/>
          <p:nvPr>
            <p:ph idx="1" type="subTitle"/>
          </p:nvPr>
        </p:nvSpPr>
        <p:spPr>
          <a:xfrm>
            <a:off x="1393550" y="3743512"/>
            <a:ext cx="4360200" cy="403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solidFill>
                  <a:schemeClr val="lt1"/>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2" name="Shape 52"/>
        <p:cNvGrpSpPr/>
        <p:nvPr/>
      </p:nvGrpSpPr>
      <p:grpSpPr>
        <a:xfrm>
          <a:off x="0" y="0"/>
          <a:ext cx="0" cy="0"/>
          <a:chOff x="0" y="0"/>
          <a:chExt cx="0" cy="0"/>
        </a:xfrm>
      </p:grpSpPr>
      <p:sp>
        <p:nvSpPr>
          <p:cNvPr id="53" name="Google Shape;53;p62"/>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62"/>
          <p:cNvSpPr txBox="1"/>
          <p:nvPr>
            <p:ph idx="1" type="subTitle"/>
          </p:nvPr>
        </p:nvSpPr>
        <p:spPr>
          <a:xfrm>
            <a:off x="1938000" y="1571850"/>
            <a:ext cx="5268000" cy="1233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5" name="Google Shape;55;p62"/>
          <p:cNvSpPr txBox="1"/>
          <p:nvPr>
            <p:ph idx="2" type="subTitle"/>
          </p:nvPr>
        </p:nvSpPr>
        <p:spPr>
          <a:xfrm>
            <a:off x="1938000" y="3033474"/>
            <a:ext cx="5268000" cy="1233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6" name="Google Shape;56;p6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57" name="Google Shape;57;p62"/>
          <p:cNvGrpSpPr/>
          <p:nvPr/>
        </p:nvGrpSpPr>
        <p:grpSpPr>
          <a:xfrm>
            <a:off x="165700" y="1292300"/>
            <a:ext cx="8349200" cy="3705900"/>
            <a:chOff x="165700" y="1292300"/>
            <a:chExt cx="8349200" cy="3705900"/>
          </a:xfrm>
        </p:grpSpPr>
        <p:grpSp>
          <p:nvGrpSpPr>
            <p:cNvPr id="58" name="Google Shape;58;p62"/>
            <p:cNvGrpSpPr/>
            <p:nvPr/>
          </p:nvGrpSpPr>
          <p:grpSpPr>
            <a:xfrm rot="10800000">
              <a:off x="165700" y="4608500"/>
              <a:ext cx="7941000" cy="90900"/>
              <a:chOff x="1239825" y="571500"/>
              <a:chExt cx="7941000" cy="90900"/>
            </a:xfrm>
          </p:grpSpPr>
          <p:cxnSp>
            <p:nvCxnSpPr>
              <p:cNvPr id="59" name="Google Shape;59;p62"/>
              <p:cNvCxnSpPr/>
              <p:nvPr/>
            </p:nvCxnSpPr>
            <p:spPr>
              <a:xfrm>
                <a:off x="1239825" y="571500"/>
                <a:ext cx="7941000" cy="0"/>
              </a:xfrm>
              <a:prstGeom prst="straightConnector1">
                <a:avLst/>
              </a:prstGeom>
              <a:noFill/>
              <a:ln cap="flat" cmpd="sng" w="9525">
                <a:solidFill>
                  <a:schemeClr val="dk1"/>
                </a:solidFill>
                <a:prstDash val="solid"/>
                <a:round/>
                <a:headEnd len="sm" w="sm" type="none"/>
                <a:tailEnd len="sm" w="sm" type="none"/>
              </a:ln>
            </p:spPr>
          </p:cxnSp>
          <p:sp>
            <p:nvSpPr>
              <p:cNvPr id="60" name="Google Shape;60;p62"/>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 name="Google Shape;61;p62"/>
            <p:cNvGrpSpPr/>
            <p:nvPr/>
          </p:nvGrpSpPr>
          <p:grpSpPr>
            <a:xfrm flipH="1">
              <a:off x="8424000" y="1292300"/>
              <a:ext cx="90900" cy="3705900"/>
              <a:chOff x="7952125" y="1292300"/>
              <a:chExt cx="90900" cy="3705900"/>
            </a:xfrm>
          </p:grpSpPr>
          <p:sp>
            <p:nvSpPr>
              <p:cNvPr id="62" name="Google Shape;62;p62"/>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3" name="Google Shape;63;p62"/>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4" name="Shape 64"/>
        <p:cNvGrpSpPr/>
        <p:nvPr/>
      </p:nvGrpSpPr>
      <p:grpSpPr>
        <a:xfrm>
          <a:off x="0" y="0"/>
          <a:ext cx="0" cy="0"/>
          <a:chOff x="0" y="0"/>
          <a:chExt cx="0" cy="0"/>
        </a:xfrm>
      </p:grpSpPr>
      <p:sp>
        <p:nvSpPr>
          <p:cNvPr id="65" name="Google Shape;65;p63"/>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63"/>
          <p:cNvSpPr txBox="1"/>
          <p:nvPr>
            <p:ph idx="1" type="subTitle"/>
          </p:nvPr>
        </p:nvSpPr>
        <p:spPr>
          <a:xfrm>
            <a:off x="1068813" y="2004274"/>
            <a:ext cx="3615600" cy="1674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Char char="●"/>
              <a:defRPr/>
            </a:lvl1pPr>
            <a:lvl2pPr lvl="1" algn="ctr">
              <a:lnSpc>
                <a:spcPct val="100000"/>
              </a:lnSpc>
              <a:spcBef>
                <a:spcPts val="0"/>
              </a:spcBef>
              <a:spcAft>
                <a:spcPts val="0"/>
              </a:spcAft>
              <a:buSzPts val="1200"/>
              <a:buChar char="○"/>
              <a:defRPr/>
            </a:lvl2pPr>
            <a:lvl3pPr lvl="2" algn="ctr">
              <a:lnSpc>
                <a:spcPct val="100000"/>
              </a:lnSpc>
              <a:spcBef>
                <a:spcPts val="0"/>
              </a:spcBef>
              <a:spcAft>
                <a:spcPts val="0"/>
              </a:spcAft>
              <a:buSzPts val="1200"/>
              <a:buChar char="■"/>
              <a:defRPr/>
            </a:lvl3pPr>
            <a:lvl4pPr lvl="3" algn="ctr">
              <a:lnSpc>
                <a:spcPct val="100000"/>
              </a:lnSpc>
              <a:spcBef>
                <a:spcPts val="0"/>
              </a:spcBef>
              <a:spcAft>
                <a:spcPts val="0"/>
              </a:spcAft>
              <a:buSzPts val="1200"/>
              <a:buChar char="●"/>
              <a:defRPr/>
            </a:lvl4pPr>
            <a:lvl5pPr lvl="4" algn="ctr">
              <a:lnSpc>
                <a:spcPct val="100000"/>
              </a:lnSpc>
              <a:spcBef>
                <a:spcPts val="0"/>
              </a:spcBef>
              <a:spcAft>
                <a:spcPts val="0"/>
              </a:spcAft>
              <a:buSzPts val="1200"/>
              <a:buChar char="○"/>
              <a:defRPr/>
            </a:lvl5pPr>
            <a:lvl6pPr lvl="5" algn="ctr">
              <a:lnSpc>
                <a:spcPct val="100000"/>
              </a:lnSpc>
              <a:spcBef>
                <a:spcPts val="0"/>
              </a:spcBef>
              <a:spcAft>
                <a:spcPts val="0"/>
              </a:spcAft>
              <a:buSzPts val="1200"/>
              <a:buChar char="■"/>
              <a:defRPr/>
            </a:lvl6pPr>
            <a:lvl7pPr lvl="6" algn="ctr">
              <a:lnSpc>
                <a:spcPct val="100000"/>
              </a:lnSpc>
              <a:spcBef>
                <a:spcPts val="0"/>
              </a:spcBef>
              <a:spcAft>
                <a:spcPts val="0"/>
              </a:spcAft>
              <a:buSzPts val="1200"/>
              <a:buChar char="●"/>
              <a:defRPr/>
            </a:lvl7pPr>
            <a:lvl8pPr lvl="7" algn="ctr">
              <a:lnSpc>
                <a:spcPct val="100000"/>
              </a:lnSpc>
              <a:spcBef>
                <a:spcPts val="0"/>
              </a:spcBef>
              <a:spcAft>
                <a:spcPts val="0"/>
              </a:spcAft>
              <a:buSzPts val="1200"/>
              <a:buChar char="○"/>
              <a:defRPr/>
            </a:lvl8pPr>
            <a:lvl9pPr lvl="8" algn="ctr">
              <a:lnSpc>
                <a:spcPct val="100000"/>
              </a:lnSpc>
              <a:spcBef>
                <a:spcPts val="0"/>
              </a:spcBef>
              <a:spcAft>
                <a:spcPts val="0"/>
              </a:spcAft>
              <a:buSzPts val="1200"/>
              <a:buChar char="■"/>
              <a:defRPr/>
            </a:lvl9pPr>
          </a:lstStyle>
          <a:p/>
        </p:txBody>
      </p:sp>
      <p:sp>
        <p:nvSpPr>
          <p:cNvPr id="67" name="Google Shape;67;p6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68" name="Google Shape;68;p63"/>
          <p:cNvGrpSpPr/>
          <p:nvPr/>
        </p:nvGrpSpPr>
        <p:grpSpPr>
          <a:xfrm rot="10800000">
            <a:off x="165548" y="4741850"/>
            <a:ext cx="6506400" cy="90900"/>
            <a:chOff x="1239825" y="571500"/>
            <a:chExt cx="6506400" cy="90900"/>
          </a:xfrm>
        </p:grpSpPr>
        <p:cxnSp>
          <p:nvCxnSpPr>
            <p:cNvPr id="69" name="Google Shape;69;p63"/>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70" name="Google Shape;70;p63"/>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 name="Google Shape;71;p63"/>
          <p:cNvGrpSpPr/>
          <p:nvPr/>
        </p:nvGrpSpPr>
        <p:grpSpPr>
          <a:xfrm flipH="1" rot="10800000">
            <a:off x="402371" y="298450"/>
            <a:ext cx="8394600" cy="90900"/>
            <a:chOff x="1239825" y="571500"/>
            <a:chExt cx="8394600" cy="90900"/>
          </a:xfrm>
        </p:grpSpPr>
        <p:cxnSp>
          <p:nvCxnSpPr>
            <p:cNvPr id="72" name="Google Shape;72;p63"/>
            <p:cNvCxnSpPr/>
            <p:nvPr/>
          </p:nvCxnSpPr>
          <p:spPr>
            <a:xfrm>
              <a:off x="1239825" y="571500"/>
              <a:ext cx="8394600" cy="0"/>
            </a:xfrm>
            <a:prstGeom prst="straightConnector1">
              <a:avLst/>
            </a:prstGeom>
            <a:noFill/>
            <a:ln cap="flat" cmpd="sng" w="9525">
              <a:solidFill>
                <a:schemeClr val="dk1"/>
              </a:solidFill>
              <a:prstDash val="solid"/>
              <a:round/>
              <a:headEnd len="sm" w="sm" type="none"/>
              <a:tailEnd len="sm" w="sm" type="none"/>
            </a:ln>
          </p:spPr>
        </p:cxnSp>
        <p:sp>
          <p:nvSpPr>
            <p:cNvPr id="73" name="Google Shape;73;p63"/>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4" name="Google Shape;74;p63"/>
          <p:cNvSpPr/>
          <p:nvPr>
            <p:ph idx="2" type="pic"/>
          </p:nvPr>
        </p:nvSpPr>
        <p:spPr>
          <a:xfrm>
            <a:off x="4789588" y="1603025"/>
            <a:ext cx="3285600" cy="2476500"/>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75" name="Shape 75"/>
        <p:cNvGrpSpPr/>
        <p:nvPr/>
      </p:nvGrpSpPr>
      <p:grpSpPr>
        <a:xfrm>
          <a:off x="0" y="0"/>
          <a:ext cx="0" cy="0"/>
          <a:chOff x="0" y="0"/>
          <a:chExt cx="0" cy="0"/>
        </a:xfrm>
      </p:grpSpPr>
      <p:sp>
        <p:nvSpPr>
          <p:cNvPr id="76" name="Google Shape;76;p64"/>
          <p:cNvSpPr/>
          <p:nvPr/>
        </p:nvSpPr>
        <p:spPr>
          <a:xfrm>
            <a:off x="171450" y="145800"/>
            <a:ext cx="8801100" cy="4851900"/>
          </a:xfrm>
          <a:prstGeom prst="rect">
            <a:avLst/>
          </a:prstGeom>
          <a:solidFill>
            <a:schemeClr val="accent2"/>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64"/>
          <p:cNvSpPr txBox="1"/>
          <p:nvPr>
            <p:ph type="title"/>
          </p:nvPr>
        </p:nvSpPr>
        <p:spPr>
          <a:xfrm>
            <a:off x="2352125" y="2350750"/>
            <a:ext cx="3555300" cy="13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38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78" name="Google Shape;78;p64"/>
          <p:cNvSpPr txBox="1"/>
          <p:nvPr>
            <p:ph idx="2" type="title"/>
          </p:nvPr>
        </p:nvSpPr>
        <p:spPr>
          <a:xfrm>
            <a:off x="1152125" y="2350752"/>
            <a:ext cx="12000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2"/>
              </a:buClr>
              <a:buSzPts val="6000"/>
              <a:buNone/>
              <a:defRPr sz="60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79" name="Google Shape;79;p64"/>
          <p:cNvSpPr txBox="1"/>
          <p:nvPr>
            <p:ph idx="1" type="subTitle"/>
          </p:nvPr>
        </p:nvSpPr>
        <p:spPr>
          <a:xfrm>
            <a:off x="2352125" y="3718300"/>
            <a:ext cx="3555300" cy="403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solidFill>
                  <a:schemeClr val="lt1"/>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80" name="Shape 80"/>
        <p:cNvGrpSpPr/>
        <p:nvPr/>
      </p:nvGrpSpPr>
      <p:grpSpPr>
        <a:xfrm>
          <a:off x="0" y="0"/>
          <a:ext cx="0" cy="0"/>
          <a:chOff x="0" y="0"/>
          <a:chExt cx="0" cy="0"/>
        </a:xfrm>
      </p:grpSpPr>
      <p:sp>
        <p:nvSpPr>
          <p:cNvPr id="81" name="Google Shape;81;p65"/>
          <p:cNvSpPr/>
          <p:nvPr/>
        </p:nvSpPr>
        <p:spPr>
          <a:xfrm>
            <a:off x="171450" y="145800"/>
            <a:ext cx="8801100" cy="4851900"/>
          </a:xfrm>
          <a:prstGeom prst="rect">
            <a:avLst/>
          </a:prstGeom>
          <a:solidFill>
            <a:schemeClr val="lt1"/>
          </a:solidFill>
          <a:ln>
            <a:noFill/>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65"/>
          <p:cNvSpPr txBox="1"/>
          <p:nvPr>
            <p:ph idx="1" type="subTitle"/>
          </p:nvPr>
        </p:nvSpPr>
        <p:spPr>
          <a:xfrm>
            <a:off x="948188" y="2303125"/>
            <a:ext cx="3211200" cy="4761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83" name="Google Shape;83;p65"/>
          <p:cNvSpPr txBox="1"/>
          <p:nvPr>
            <p:ph idx="2" type="subTitle"/>
          </p:nvPr>
        </p:nvSpPr>
        <p:spPr>
          <a:xfrm>
            <a:off x="4984609" y="2303125"/>
            <a:ext cx="3211200" cy="476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1pPr>
            <a:lvl2pPr lvl="1"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2pPr>
            <a:lvl3pPr lvl="2"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3pPr>
            <a:lvl4pPr lvl="3"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4pPr>
            <a:lvl5pPr lvl="4"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5pPr>
            <a:lvl6pPr lvl="5"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6pPr>
            <a:lvl7pPr lvl="6"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7pPr>
            <a:lvl8pPr lvl="7"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8pPr>
            <a:lvl9pPr lvl="8" algn="ctr">
              <a:lnSpc>
                <a:spcPct val="100000"/>
              </a:lnSpc>
              <a:spcBef>
                <a:spcPts val="0"/>
              </a:spcBef>
              <a:spcAft>
                <a:spcPts val="0"/>
              </a:spcAft>
              <a:buClr>
                <a:schemeClr val="dk1"/>
              </a:buClr>
              <a:buSzPts val="2400"/>
              <a:buFont typeface="Noto Serif Ethiopic"/>
              <a:buNone/>
              <a:defRPr sz="2400">
                <a:solidFill>
                  <a:schemeClr val="dk1"/>
                </a:solidFill>
                <a:latin typeface="Noto Serif Ethiopic"/>
                <a:ea typeface="Noto Serif Ethiopic"/>
                <a:cs typeface="Noto Serif Ethiopic"/>
                <a:sym typeface="Noto Serif Ethiopic"/>
              </a:defRPr>
            </a:lvl9pPr>
          </a:lstStyle>
          <a:p/>
        </p:txBody>
      </p:sp>
      <p:sp>
        <p:nvSpPr>
          <p:cNvPr id="84" name="Google Shape;84;p65"/>
          <p:cNvSpPr txBox="1"/>
          <p:nvPr>
            <p:ph idx="3" type="subTitle"/>
          </p:nvPr>
        </p:nvSpPr>
        <p:spPr>
          <a:xfrm>
            <a:off x="948188" y="2779225"/>
            <a:ext cx="3211200" cy="713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5" name="Google Shape;85;p65"/>
          <p:cNvSpPr txBox="1"/>
          <p:nvPr>
            <p:ph idx="4" type="subTitle"/>
          </p:nvPr>
        </p:nvSpPr>
        <p:spPr>
          <a:xfrm>
            <a:off x="4984609" y="2779225"/>
            <a:ext cx="3211200" cy="7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6" name="Google Shape;86;p6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87" name="Google Shape;87;p65"/>
          <p:cNvGrpSpPr/>
          <p:nvPr/>
        </p:nvGrpSpPr>
        <p:grpSpPr>
          <a:xfrm rot="10800000">
            <a:off x="165548" y="4741850"/>
            <a:ext cx="6506400" cy="90900"/>
            <a:chOff x="1239825" y="571500"/>
            <a:chExt cx="6506400" cy="90900"/>
          </a:xfrm>
        </p:grpSpPr>
        <p:cxnSp>
          <p:nvCxnSpPr>
            <p:cNvPr id="88" name="Google Shape;88;p65"/>
            <p:cNvCxnSpPr/>
            <p:nvPr/>
          </p:nvCxnSpPr>
          <p:spPr>
            <a:xfrm>
              <a:off x="1239825" y="571500"/>
              <a:ext cx="6506400" cy="0"/>
            </a:xfrm>
            <a:prstGeom prst="straightConnector1">
              <a:avLst/>
            </a:prstGeom>
            <a:noFill/>
            <a:ln cap="flat" cmpd="sng" w="9525">
              <a:solidFill>
                <a:schemeClr val="dk1"/>
              </a:solidFill>
              <a:prstDash val="solid"/>
              <a:round/>
              <a:headEnd len="sm" w="sm" type="none"/>
              <a:tailEnd len="sm" w="sm" type="none"/>
            </a:ln>
          </p:spPr>
        </p:cxnSp>
        <p:sp>
          <p:nvSpPr>
            <p:cNvPr id="89" name="Google Shape;89;p65"/>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 name="Google Shape;90;p65"/>
          <p:cNvGrpSpPr/>
          <p:nvPr/>
        </p:nvGrpSpPr>
        <p:grpSpPr>
          <a:xfrm flipH="1" rot="10800000">
            <a:off x="456371" y="298450"/>
            <a:ext cx="8307000" cy="90900"/>
            <a:chOff x="1239825" y="571500"/>
            <a:chExt cx="8307000" cy="90900"/>
          </a:xfrm>
        </p:grpSpPr>
        <p:cxnSp>
          <p:nvCxnSpPr>
            <p:cNvPr id="91" name="Google Shape;91;p65"/>
            <p:cNvCxnSpPr/>
            <p:nvPr/>
          </p:nvCxnSpPr>
          <p:spPr>
            <a:xfrm>
              <a:off x="1239825" y="571500"/>
              <a:ext cx="8307000" cy="0"/>
            </a:xfrm>
            <a:prstGeom prst="straightConnector1">
              <a:avLst/>
            </a:prstGeom>
            <a:noFill/>
            <a:ln cap="flat" cmpd="sng" w="9525">
              <a:solidFill>
                <a:schemeClr val="dk1"/>
              </a:solidFill>
              <a:prstDash val="solid"/>
              <a:round/>
              <a:headEnd len="sm" w="sm" type="none"/>
              <a:tailEnd len="sm" w="sm" type="none"/>
            </a:ln>
          </p:spPr>
        </p:cxnSp>
        <p:sp>
          <p:nvSpPr>
            <p:cNvPr id="92" name="Google Shape;92;p65"/>
            <p:cNvSpPr/>
            <p:nvPr/>
          </p:nvSpPr>
          <p:spPr>
            <a:xfrm>
              <a:off x="1239825" y="5715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5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dk1"/>
              </a:buClr>
              <a:buSzPts val="3500"/>
              <a:buFont typeface="Noto Serif Ethiopic"/>
              <a:buNone/>
              <a:defRPr b="0" i="0" sz="3500" u="none" cap="none" strike="noStrike">
                <a:solidFill>
                  <a:schemeClr val="dk1"/>
                </a:solidFill>
                <a:latin typeface="Noto Serif Ethiopic"/>
                <a:ea typeface="Noto Serif Ethiopic"/>
                <a:cs typeface="Noto Serif Ethiopic"/>
                <a:sym typeface="Noto Serif Ethiopic"/>
              </a:defRPr>
            </a:lvl1pPr>
            <a:lvl2pPr lvl="1"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2pPr>
            <a:lvl3pPr lvl="2"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3pPr>
            <a:lvl4pPr lvl="3"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4pPr>
            <a:lvl5pPr lvl="4"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5pPr>
            <a:lvl6pPr lvl="5"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6pPr>
            <a:lvl7pPr lvl="6"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7pPr>
            <a:lvl8pPr lvl="7"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8pPr>
            <a:lvl9pPr lvl="8"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9pPr>
          </a:lstStyle>
          <a:p/>
        </p:txBody>
      </p:sp>
      <p:sp>
        <p:nvSpPr>
          <p:cNvPr id="7" name="Google Shape;7;p5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00000"/>
              </a:lnSpc>
              <a:spcBef>
                <a:spcPts val="0"/>
              </a:spcBef>
              <a:spcAft>
                <a:spcPts val="0"/>
              </a:spcAft>
              <a:buClr>
                <a:schemeClr val="dk1"/>
              </a:buClr>
              <a:buSzPts val="1200"/>
              <a:buFont typeface="Akatab"/>
              <a:buChar char="●"/>
              <a:defRPr b="0" i="0" sz="1200" u="none" cap="none" strike="noStrike">
                <a:solidFill>
                  <a:schemeClr val="dk1"/>
                </a:solidFill>
                <a:latin typeface="Akatab"/>
                <a:ea typeface="Akatab"/>
                <a:cs typeface="Akatab"/>
                <a:sym typeface="Akatab"/>
              </a:defRPr>
            </a:lvl1pPr>
            <a:lvl2pPr indent="-304800" lvl="1" marL="914400" marR="0" rtl="0" algn="l">
              <a:lnSpc>
                <a:spcPct val="100000"/>
              </a:lnSpc>
              <a:spcBef>
                <a:spcPts val="1600"/>
              </a:spcBef>
              <a:spcAft>
                <a:spcPts val="0"/>
              </a:spcAft>
              <a:buClr>
                <a:schemeClr val="dk1"/>
              </a:buClr>
              <a:buSzPts val="1200"/>
              <a:buFont typeface="Akatab"/>
              <a:buChar char="○"/>
              <a:defRPr b="0" i="0" sz="1200" u="none" cap="none" strike="noStrike">
                <a:solidFill>
                  <a:schemeClr val="dk1"/>
                </a:solidFill>
                <a:latin typeface="Akatab"/>
                <a:ea typeface="Akatab"/>
                <a:cs typeface="Akatab"/>
                <a:sym typeface="Akatab"/>
              </a:defRPr>
            </a:lvl2pPr>
            <a:lvl3pPr indent="-304800" lvl="2" marL="1371600" marR="0" rtl="0" algn="l">
              <a:lnSpc>
                <a:spcPct val="100000"/>
              </a:lnSpc>
              <a:spcBef>
                <a:spcPts val="1600"/>
              </a:spcBef>
              <a:spcAft>
                <a:spcPts val="0"/>
              </a:spcAft>
              <a:buClr>
                <a:schemeClr val="dk1"/>
              </a:buClr>
              <a:buSzPts val="1200"/>
              <a:buFont typeface="Akatab"/>
              <a:buChar char="■"/>
              <a:defRPr b="0" i="0" sz="1200" u="none" cap="none" strike="noStrike">
                <a:solidFill>
                  <a:schemeClr val="dk1"/>
                </a:solidFill>
                <a:latin typeface="Akatab"/>
                <a:ea typeface="Akatab"/>
                <a:cs typeface="Akatab"/>
                <a:sym typeface="Akatab"/>
              </a:defRPr>
            </a:lvl3pPr>
            <a:lvl4pPr indent="-304800" lvl="3" marL="1828800" marR="0" rtl="0" algn="l">
              <a:lnSpc>
                <a:spcPct val="100000"/>
              </a:lnSpc>
              <a:spcBef>
                <a:spcPts val="1600"/>
              </a:spcBef>
              <a:spcAft>
                <a:spcPts val="0"/>
              </a:spcAft>
              <a:buClr>
                <a:schemeClr val="dk1"/>
              </a:buClr>
              <a:buSzPts val="1200"/>
              <a:buFont typeface="Akatab"/>
              <a:buChar char="●"/>
              <a:defRPr b="0" i="0" sz="1200" u="none" cap="none" strike="noStrike">
                <a:solidFill>
                  <a:schemeClr val="dk1"/>
                </a:solidFill>
                <a:latin typeface="Akatab"/>
                <a:ea typeface="Akatab"/>
                <a:cs typeface="Akatab"/>
                <a:sym typeface="Akatab"/>
              </a:defRPr>
            </a:lvl4pPr>
            <a:lvl5pPr indent="-304800" lvl="4" marL="2286000" marR="0" rtl="0" algn="l">
              <a:lnSpc>
                <a:spcPct val="100000"/>
              </a:lnSpc>
              <a:spcBef>
                <a:spcPts val="1600"/>
              </a:spcBef>
              <a:spcAft>
                <a:spcPts val="0"/>
              </a:spcAft>
              <a:buClr>
                <a:schemeClr val="dk1"/>
              </a:buClr>
              <a:buSzPts val="1200"/>
              <a:buFont typeface="Akatab"/>
              <a:buChar char="○"/>
              <a:defRPr b="0" i="0" sz="1200" u="none" cap="none" strike="noStrike">
                <a:solidFill>
                  <a:schemeClr val="dk1"/>
                </a:solidFill>
                <a:latin typeface="Akatab"/>
                <a:ea typeface="Akatab"/>
                <a:cs typeface="Akatab"/>
                <a:sym typeface="Akatab"/>
              </a:defRPr>
            </a:lvl5pPr>
            <a:lvl6pPr indent="-304800" lvl="5" marL="2743200" marR="0" rtl="0" algn="l">
              <a:lnSpc>
                <a:spcPct val="100000"/>
              </a:lnSpc>
              <a:spcBef>
                <a:spcPts val="1600"/>
              </a:spcBef>
              <a:spcAft>
                <a:spcPts val="0"/>
              </a:spcAft>
              <a:buClr>
                <a:schemeClr val="dk1"/>
              </a:buClr>
              <a:buSzPts val="1200"/>
              <a:buFont typeface="Akatab"/>
              <a:buChar char="■"/>
              <a:defRPr b="0" i="0" sz="1200" u="none" cap="none" strike="noStrike">
                <a:solidFill>
                  <a:schemeClr val="dk1"/>
                </a:solidFill>
                <a:latin typeface="Akatab"/>
                <a:ea typeface="Akatab"/>
                <a:cs typeface="Akatab"/>
                <a:sym typeface="Akatab"/>
              </a:defRPr>
            </a:lvl6pPr>
            <a:lvl7pPr indent="-304800" lvl="6" marL="3200400" marR="0" rtl="0" algn="l">
              <a:lnSpc>
                <a:spcPct val="100000"/>
              </a:lnSpc>
              <a:spcBef>
                <a:spcPts val="1600"/>
              </a:spcBef>
              <a:spcAft>
                <a:spcPts val="0"/>
              </a:spcAft>
              <a:buClr>
                <a:schemeClr val="dk1"/>
              </a:buClr>
              <a:buSzPts val="1200"/>
              <a:buFont typeface="Akatab"/>
              <a:buChar char="●"/>
              <a:defRPr b="0" i="0" sz="1200" u="none" cap="none" strike="noStrike">
                <a:solidFill>
                  <a:schemeClr val="dk1"/>
                </a:solidFill>
                <a:latin typeface="Akatab"/>
                <a:ea typeface="Akatab"/>
                <a:cs typeface="Akatab"/>
                <a:sym typeface="Akatab"/>
              </a:defRPr>
            </a:lvl7pPr>
            <a:lvl8pPr indent="-304800" lvl="7" marL="3657600" marR="0" rtl="0" algn="l">
              <a:lnSpc>
                <a:spcPct val="100000"/>
              </a:lnSpc>
              <a:spcBef>
                <a:spcPts val="1600"/>
              </a:spcBef>
              <a:spcAft>
                <a:spcPts val="0"/>
              </a:spcAft>
              <a:buClr>
                <a:schemeClr val="dk1"/>
              </a:buClr>
              <a:buSzPts val="1200"/>
              <a:buFont typeface="Akatab"/>
              <a:buChar char="○"/>
              <a:defRPr b="0" i="0" sz="1200" u="none" cap="none" strike="noStrike">
                <a:solidFill>
                  <a:schemeClr val="dk1"/>
                </a:solidFill>
                <a:latin typeface="Akatab"/>
                <a:ea typeface="Akatab"/>
                <a:cs typeface="Akatab"/>
                <a:sym typeface="Akatab"/>
              </a:defRPr>
            </a:lvl8pPr>
            <a:lvl9pPr indent="-304800" lvl="8" marL="4114800" marR="0" rtl="0" algn="l">
              <a:lnSpc>
                <a:spcPct val="100000"/>
              </a:lnSpc>
              <a:spcBef>
                <a:spcPts val="1600"/>
              </a:spcBef>
              <a:spcAft>
                <a:spcPts val="1600"/>
              </a:spcAft>
              <a:buClr>
                <a:schemeClr val="dk1"/>
              </a:buClr>
              <a:buSzPts val="1200"/>
              <a:buFont typeface="Akatab"/>
              <a:buChar char="■"/>
              <a:defRPr b="0" i="0" sz="1200" u="none" cap="none" strike="noStrike">
                <a:solidFill>
                  <a:schemeClr val="dk1"/>
                </a:solidFill>
                <a:latin typeface="Akatab"/>
                <a:ea typeface="Akatab"/>
                <a:cs typeface="Akatab"/>
                <a:sym typeface="Akatab"/>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20.pn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 Id="rId3" Type="http://schemas.openxmlformats.org/officeDocument/2006/relationships/image" Target="../media/image2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 Id="rId3"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 Id="rId3"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 Id="rId3" Type="http://schemas.openxmlformats.org/officeDocument/2006/relationships/image" Target="../media/image2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2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1"/>
          <p:cNvSpPr txBox="1"/>
          <p:nvPr>
            <p:ph type="ctrTitle"/>
          </p:nvPr>
        </p:nvSpPr>
        <p:spPr>
          <a:xfrm>
            <a:off x="1251700" y="1050088"/>
            <a:ext cx="4890300" cy="19902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5200"/>
              <a:buNone/>
            </a:pPr>
            <a:r>
              <a:rPr lang="en"/>
              <a:t>Dengue Cases Prediction</a:t>
            </a:r>
            <a:endParaRPr/>
          </a:p>
        </p:txBody>
      </p:sp>
      <p:sp>
        <p:nvSpPr>
          <p:cNvPr id="373" name="Google Shape;373;p1"/>
          <p:cNvSpPr txBox="1"/>
          <p:nvPr>
            <p:ph idx="1" type="subTitle"/>
          </p:nvPr>
        </p:nvSpPr>
        <p:spPr>
          <a:xfrm>
            <a:off x="1251700" y="3040063"/>
            <a:ext cx="4890300" cy="409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Clara, Irvan </a:t>
            </a:r>
            <a:endParaRPr>
              <a:latin typeface="Akatab"/>
              <a:ea typeface="Akatab"/>
              <a:cs typeface="Akatab"/>
              <a:sym typeface="Akatab"/>
            </a:endParaRPr>
          </a:p>
        </p:txBody>
      </p:sp>
      <p:grpSp>
        <p:nvGrpSpPr>
          <p:cNvPr id="374" name="Google Shape;374;p1"/>
          <p:cNvGrpSpPr/>
          <p:nvPr/>
        </p:nvGrpSpPr>
        <p:grpSpPr>
          <a:xfrm rot="10800000">
            <a:off x="597150" y="4546275"/>
            <a:ext cx="8385900" cy="90900"/>
            <a:chOff x="160950" y="480600"/>
            <a:chExt cx="8385900" cy="90900"/>
          </a:xfrm>
        </p:grpSpPr>
        <p:cxnSp>
          <p:nvCxnSpPr>
            <p:cNvPr id="375" name="Google Shape;375;p1"/>
            <p:cNvCxnSpPr/>
            <p:nvPr/>
          </p:nvCxnSpPr>
          <p:spPr>
            <a:xfrm>
              <a:off x="160950" y="571500"/>
              <a:ext cx="8385900" cy="0"/>
            </a:xfrm>
            <a:prstGeom prst="straightConnector1">
              <a:avLst/>
            </a:prstGeom>
            <a:noFill/>
            <a:ln cap="flat" cmpd="sng" w="9525">
              <a:solidFill>
                <a:schemeClr val="dk1"/>
              </a:solidFill>
              <a:prstDash val="solid"/>
              <a:round/>
              <a:headEnd len="sm" w="sm" type="none"/>
              <a:tailEnd len="sm" w="sm" type="none"/>
            </a:ln>
          </p:spPr>
        </p:cxnSp>
        <p:sp>
          <p:nvSpPr>
            <p:cNvPr id="376" name="Google Shape;376;p1"/>
            <p:cNvSpPr/>
            <p:nvPr/>
          </p:nvSpPr>
          <p:spPr>
            <a:xfrm>
              <a:off x="8041650" y="48060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7" name="Google Shape;377;p1"/>
          <p:cNvGrpSpPr/>
          <p:nvPr/>
        </p:nvGrpSpPr>
        <p:grpSpPr>
          <a:xfrm>
            <a:off x="7952125" y="1292300"/>
            <a:ext cx="90900" cy="3705900"/>
            <a:chOff x="7952125" y="1292300"/>
            <a:chExt cx="90900" cy="3705900"/>
          </a:xfrm>
        </p:grpSpPr>
        <p:sp>
          <p:nvSpPr>
            <p:cNvPr id="378" name="Google Shape;378;p1"/>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9" name="Google Shape;379;p1"/>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g2de11ad83c1_0_0"/>
          <p:cNvSpPr txBox="1"/>
          <p:nvPr>
            <p:ph idx="1" type="subTitle"/>
          </p:nvPr>
        </p:nvSpPr>
        <p:spPr>
          <a:xfrm>
            <a:off x="1656749" y="2066325"/>
            <a:ext cx="2580000" cy="484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Dengue Cases</a:t>
            </a:r>
            <a:endParaRPr/>
          </a:p>
        </p:txBody>
      </p:sp>
      <p:sp>
        <p:nvSpPr>
          <p:cNvPr id="471" name="Google Shape;471;g2de11ad83c1_0_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Data Sources</a:t>
            </a:r>
            <a:endParaRPr/>
          </a:p>
        </p:txBody>
      </p:sp>
      <p:sp>
        <p:nvSpPr>
          <p:cNvPr id="472" name="Google Shape;472;g2de11ad83c1_0_0"/>
          <p:cNvSpPr txBox="1"/>
          <p:nvPr>
            <p:ph idx="6" type="subTitle"/>
          </p:nvPr>
        </p:nvSpPr>
        <p:spPr>
          <a:xfrm>
            <a:off x="1656725" y="2922850"/>
            <a:ext cx="2580000" cy="484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Rainfall</a:t>
            </a:r>
            <a:endParaRPr/>
          </a:p>
        </p:txBody>
      </p:sp>
      <p:sp>
        <p:nvSpPr>
          <p:cNvPr id="473" name="Google Shape;473;g2de11ad83c1_0_0"/>
          <p:cNvSpPr txBox="1"/>
          <p:nvPr>
            <p:ph idx="7" type="subTitle"/>
          </p:nvPr>
        </p:nvSpPr>
        <p:spPr>
          <a:xfrm>
            <a:off x="4907302" y="2066325"/>
            <a:ext cx="2228100" cy="484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Temperature</a:t>
            </a:r>
            <a:endParaRPr/>
          </a:p>
        </p:txBody>
      </p:sp>
      <p:sp>
        <p:nvSpPr>
          <p:cNvPr id="474" name="Google Shape;474;g2de11ad83c1_0_0"/>
          <p:cNvSpPr txBox="1"/>
          <p:nvPr>
            <p:ph idx="8" type="subTitle"/>
          </p:nvPr>
        </p:nvSpPr>
        <p:spPr>
          <a:xfrm>
            <a:off x="4907302" y="2922850"/>
            <a:ext cx="2297400" cy="484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Google Trends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g2de11ad83c1_0_13"/>
          <p:cNvSpPr txBox="1"/>
          <p:nvPr>
            <p:ph idx="1" type="subTitle"/>
          </p:nvPr>
        </p:nvSpPr>
        <p:spPr>
          <a:xfrm>
            <a:off x="948188" y="2303125"/>
            <a:ext cx="3211200" cy="476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Filtering</a:t>
            </a:r>
            <a:endParaRPr/>
          </a:p>
        </p:txBody>
      </p:sp>
      <p:sp>
        <p:nvSpPr>
          <p:cNvPr id="480" name="Google Shape;480;g2de11ad83c1_0_13"/>
          <p:cNvSpPr txBox="1"/>
          <p:nvPr>
            <p:ph idx="2" type="subTitle"/>
          </p:nvPr>
        </p:nvSpPr>
        <p:spPr>
          <a:xfrm>
            <a:off x="4984609" y="2303125"/>
            <a:ext cx="3211200" cy="47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Aggregating</a:t>
            </a:r>
            <a:endParaRPr/>
          </a:p>
        </p:txBody>
      </p:sp>
      <p:sp>
        <p:nvSpPr>
          <p:cNvPr id="481" name="Google Shape;481;g2de11ad83c1_0_13"/>
          <p:cNvSpPr txBox="1"/>
          <p:nvPr>
            <p:ph idx="3" type="subTitle"/>
          </p:nvPr>
        </p:nvSpPr>
        <p:spPr>
          <a:xfrm>
            <a:off x="720001" y="2779225"/>
            <a:ext cx="3439500" cy="71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Filtering diseases to only include 'Dengue Fever' or 'Dengue Haemorrhagic Fever'</a:t>
            </a:r>
            <a:endParaRPr sz="1400"/>
          </a:p>
        </p:txBody>
      </p:sp>
      <p:sp>
        <p:nvSpPr>
          <p:cNvPr id="482" name="Google Shape;482;g2de11ad83c1_0_13"/>
          <p:cNvSpPr txBox="1"/>
          <p:nvPr>
            <p:ph idx="4" type="subTitle"/>
          </p:nvPr>
        </p:nvSpPr>
        <p:spPr>
          <a:xfrm>
            <a:off x="4984600" y="2779225"/>
            <a:ext cx="35304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Aggregating the weekly time series data into a monthly time series format.</a:t>
            </a:r>
            <a:endParaRPr sz="1400"/>
          </a:p>
        </p:txBody>
      </p:sp>
      <p:sp>
        <p:nvSpPr>
          <p:cNvPr id="483" name="Google Shape;483;g2de11ad83c1_0_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Cleaning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g2ddd34031f9_0_72"/>
          <p:cNvSpPr txBox="1"/>
          <p:nvPr>
            <p:ph type="title"/>
          </p:nvPr>
        </p:nvSpPr>
        <p:spPr>
          <a:xfrm>
            <a:off x="2352125" y="2350750"/>
            <a:ext cx="3555300" cy="841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EDA</a:t>
            </a:r>
            <a:endParaRPr/>
          </a:p>
        </p:txBody>
      </p:sp>
      <p:sp>
        <p:nvSpPr>
          <p:cNvPr id="489" name="Google Shape;489;g2ddd34031f9_0_72"/>
          <p:cNvSpPr txBox="1"/>
          <p:nvPr>
            <p:ph idx="2" type="title"/>
          </p:nvPr>
        </p:nvSpPr>
        <p:spPr>
          <a:xfrm>
            <a:off x="1152125" y="2350752"/>
            <a:ext cx="1200000" cy="841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t>03</a:t>
            </a:r>
            <a:endParaRPr/>
          </a:p>
        </p:txBody>
      </p:sp>
      <p:sp>
        <p:nvSpPr>
          <p:cNvPr id="490" name="Google Shape;490;g2ddd34031f9_0_72"/>
          <p:cNvSpPr txBox="1"/>
          <p:nvPr>
            <p:ph idx="1" type="subTitle"/>
          </p:nvPr>
        </p:nvSpPr>
        <p:spPr>
          <a:xfrm>
            <a:off x="2352125" y="3192550"/>
            <a:ext cx="3555300" cy="63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Dengue Trend, Weather Conditions, Maps, and Google Trends</a:t>
            </a:r>
            <a:endParaRPr/>
          </a:p>
        </p:txBody>
      </p:sp>
      <p:grpSp>
        <p:nvGrpSpPr>
          <p:cNvPr id="491" name="Google Shape;491;g2ddd34031f9_0_72"/>
          <p:cNvGrpSpPr/>
          <p:nvPr/>
        </p:nvGrpSpPr>
        <p:grpSpPr>
          <a:xfrm flipH="1">
            <a:off x="577491" y="508623"/>
            <a:ext cx="8385900" cy="90900"/>
            <a:chOff x="160950" y="480600"/>
            <a:chExt cx="8385900" cy="90900"/>
          </a:xfrm>
        </p:grpSpPr>
        <p:cxnSp>
          <p:nvCxnSpPr>
            <p:cNvPr id="492" name="Google Shape;492;g2ddd34031f9_0_72"/>
            <p:cNvCxnSpPr/>
            <p:nvPr/>
          </p:nvCxnSpPr>
          <p:spPr>
            <a:xfrm>
              <a:off x="160950" y="571500"/>
              <a:ext cx="8385900" cy="0"/>
            </a:xfrm>
            <a:prstGeom prst="straightConnector1">
              <a:avLst/>
            </a:prstGeom>
            <a:noFill/>
            <a:ln cap="flat" cmpd="sng" w="9525">
              <a:solidFill>
                <a:schemeClr val="lt1"/>
              </a:solidFill>
              <a:prstDash val="solid"/>
              <a:round/>
              <a:headEnd len="sm" w="sm" type="none"/>
              <a:tailEnd len="sm" w="sm" type="none"/>
            </a:ln>
          </p:spPr>
        </p:cxnSp>
        <p:sp>
          <p:nvSpPr>
            <p:cNvPr id="493" name="Google Shape;493;g2ddd34031f9_0_72"/>
            <p:cNvSpPr/>
            <p:nvPr/>
          </p:nvSpPr>
          <p:spPr>
            <a:xfrm>
              <a:off x="8041650" y="480600"/>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4" name="Google Shape;494;g2ddd34031f9_0_72"/>
          <p:cNvGrpSpPr/>
          <p:nvPr/>
        </p:nvGrpSpPr>
        <p:grpSpPr>
          <a:xfrm flipH="1">
            <a:off x="7988270" y="150698"/>
            <a:ext cx="90900" cy="4415700"/>
            <a:chOff x="1113520" y="-562202"/>
            <a:chExt cx="90900" cy="4415700"/>
          </a:xfrm>
        </p:grpSpPr>
        <p:sp>
          <p:nvSpPr>
            <p:cNvPr id="495" name="Google Shape;495;g2ddd34031f9_0_72"/>
            <p:cNvSpPr/>
            <p:nvPr/>
          </p:nvSpPr>
          <p:spPr>
            <a:xfrm rot="-5400000">
              <a:off x="906370" y="3555448"/>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96" name="Google Shape;496;g2ddd34031f9_0_72"/>
            <p:cNvCxnSpPr/>
            <p:nvPr/>
          </p:nvCxnSpPr>
          <p:spPr>
            <a:xfrm rot="10800000">
              <a:off x="1121185" y="-562202"/>
              <a:ext cx="0" cy="4153200"/>
            </a:xfrm>
            <a:prstGeom prst="straightConnector1">
              <a:avLst/>
            </a:prstGeom>
            <a:noFill/>
            <a:ln cap="flat" cmpd="sng" w="9525">
              <a:solidFill>
                <a:schemeClr val="lt1"/>
              </a:solidFill>
              <a:prstDash val="solid"/>
              <a:round/>
              <a:headEnd len="sm" w="sm" type="none"/>
              <a:tailEnd len="sm" w="sm" type="none"/>
            </a:ln>
          </p:spPr>
        </p:cxn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7"/>
          <p:cNvSpPr txBox="1"/>
          <p:nvPr>
            <p:ph idx="1" type="subTitle"/>
          </p:nvPr>
        </p:nvSpPr>
        <p:spPr>
          <a:xfrm>
            <a:off x="1251700" y="3040063"/>
            <a:ext cx="4890300" cy="409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000"/>
              </a:spcBef>
              <a:spcAft>
                <a:spcPts val="0"/>
              </a:spcAft>
              <a:buSzPts val="1200"/>
              <a:buNone/>
            </a:pPr>
            <a:r>
              <a:rPr lang="en"/>
              <a:t>Spikes</a:t>
            </a:r>
            <a:endParaRPr/>
          </a:p>
        </p:txBody>
      </p:sp>
      <p:pic>
        <p:nvPicPr>
          <p:cNvPr id="502" name="Google Shape;502;p7"/>
          <p:cNvPicPr preferRelativeResize="0"/>
          <p:nvPr/>
        </p:nvPicPr>
        <p:blipFill rotWithShape="1">
          <a:blip r:embed="rId3">
            <a:alphaModFix/>
          </a:blip>
          <a:srcRect b="0" l="0" r="0" t="4525"/>
          <a:stretch/>
        </p:blipFill>
        <p:spPr>
          <a:xfrm>
            <a:off x="431650" y="2680649"/>
            <a:ext cx="8280701" cy="2163425"/>
          </a:xfrm>
          <a:prstGeom prst="rect">
            <a:avLst/>
          </a:prstGeom>
          <a:noFill/>
          <a:ln>
            <a:noFill/>
          </a:ln>
        </p:spPr>
      </p:pic>
      <p:sp>
        <p:nvSpPr>
          <p:cNvPr id="503" name="Google Shape;503;p7"/>
          <p:cNvSpPr txBox="1"/>
          <p:nvPr>
            <p:ph idx="4294967295"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Dengue Cases Across Years</a:t>
            </a:r>
            <a:endParaRPr/>
          </a:p>
          <a:p>
            <a:pPr indent="0" lvl="0" marL="0" rtl="0" algn="ctr">
              <a:lnSpc>
                <a:spcPct val="100000"/>
              </a:lnSpc>
              <a:spcBef>
                <a:spcPts val="0"/>
              </a:spcBef>
              <a:spcAft>
                <a:spcPts val="0"/>
              </a:spcAft>
              <a:buSzPts val="3500"/>
              <a:buNone/>
            </a:pPr>
            <a:r>
              <a:t/>
            </a:r>
            <a:endParaRPr/>
          </a:p>
        </p:txBody>
      </p:sp>
      <p:sp>
        <p:nvSpPr>
          <p:cNvPr id="504" name="Google Shape;504;p7"/>
          <p:cNvSpPr txBox="1"/>
          <p:nvPr>
            <p:ph idx="1" type="subTitle"/>
          </p:nvPr>
        </p:nvSpPr>
        <p:spPr>
          <a:xfrm>
            <a:off x="720000" y="1277925"/>
            <a:ext cx="7031700" cy="12522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Monthly Dengue Trend in Singapore from 2012 to 2022</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Multiple spikes in cases are accompanied by some years with lower incidence</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Each year is depicted by a different color in the graph.</a:t>
            </a:r>
            <a:endParaRPr/>
          </a:p>
        </p:txBody>
      </p:sp>
      <p:cxnSp>
        <p:nvCxnSpPr>
          <p:cNvPr id="505" name="Google Shape;505;p7"/>
          <p:cNvCxnSpPr/>
          <p:nvPr/>
        </p:nvCxnSpPr>
        <p:spPr>
          <a:xfrm flipH="1" rot="10800000">
            <a:off x="1721325" y="3743750"/>
            <a:ext cx="202800" cy="611400"/>
          </a:xfrm>
          <a:prstGeom prst="straightConnector1">
            <a:avLst/>
          </a:prstGeom>
          <a:noFill/>
          <a:ln cap="flat" cmpd="sng" w="9525">
            <a:solidFill>
              <a:schemeClr val="accent2"/>
            </a:solidFill>
            <a:prstDash val="solid"/>
            <a:round/>
            <a:headEnd len="med" w="med" type="none"/>
            <a:tailEnd len="med" w="med" type="triangle"/>
          </a:ln>
        </p:spPr>
      </p:cxnSp>
      <p:cxnSp>
        <p:nvCxnSpPr>
          <p:cNvPr id="506" name="Google Shape;506;p7"/>
          <p:cNvCxnSpPr/>
          <p:nvPr/>
        </p:nvCxnSpPr>
        <p:spPr>
          <a:xfrm flipH="1" rot="10800000">
            <a:off x="2506700" y="3823700"/>
            <a:ext cx="130200" cy="510000"/>
          </a:xfrm>
          <a:prstGeom prst="straightConnector1">
            <a:avLst/>
          </a:prstGeom>
          <a:noFill/>
          <a:ln cap="flat" cmpd="sng" w="9525">
            <a:solidFill>
              <a:schemeClr val="accent2"/>
            </a:solidFill>
            <a:prstDash val="solid"/>
            <a:round/>
            <a:headEnd len="med" w="med" type="none"/>
            <a:tailEnd len="med" w="med" type="triangle"/>
          </a:ln>
        </p:spPr>
      </p:cxnSp>
      <p:cxnSp>
        <p:nvCxnSpPr>
          <p:cNvPr id="507" name="Google Shape;507;p7"/>
          <p:cNvCxnSpPr/>
          <p:nvPr/>
        </p:nvCxnSpPr>
        <p:spPr>
          <a:xfrm flipH="1" rot="10800000">
            <a:off x="5818925" y="3823700"/>
            <a:ext cx="148800" cy="590100"/>
          </a:xfrm>
          <a:prstGeom prst="straightConnector1">
            <a:avLst/>
          </a:prstGeom>
          <a:noFill/>
          <a:ln cap="flat" cmpd="sng" w="9525">
            <a:solidFill>
              <a:schemeClr val="accent2"/>
            </a:solidFill>
            <a:prstDash val="solid"/>
            <a:round/>
            <a:headEnd len="med" w="med" type="none"/>
            <a:tailEnd len="med" w="med" type="triangle"/>
          </a:ln>
        </p:spPr>
      </p:cxnSp>
      <p:cxnSp>
        <p:nvCxnSpPr>
          <p:cNvPr id="508" name="Google Shape;508;p7"/>
          <p:cNvCxnSpPr/>
          <p:nvPr/>
        </p:nvCxnSpPr>
        <p:spPr>
          <a:xfrm flipH="1" rot="10800000">
            <a:off x="6502275" y="2895725"/>
            <a:ext cx="92100" cy="1143000"/>
          </a:xfrm>
          <a:prstGeom prst="straightConnector1">
            <a:avLst/>
          </a:prstGeom>
          <a:noFill/>
          <a:ln cap="flat" cmpd="sng" w="9525">
            <a:solidFill>
              <a:schemeClr val="accent2"/>
            </a:solidFill>
            <a:prstDash val="solid"/>
            <a:round/>
            <a:headEnd len="med" w="med" type="none"/>
            <a:tailEnd len="med" w="med" type="triangle"/>
          </a:ln>
        </p:spPr>
      </p:cxnSp>
      <p:cxnSp>
        <p:nvCxnSpPr>
          <p:cNvPr id="509" name="Google Shape;509;p7"/>
          <p:cNvCxnSpPr/>
          <p:nvPr/>
        </p:nvCxnSpPr>
        <p:spPr>
          <a:xfrm flipH="1" rot="10800000">
            <a:off x="7669850" y="2957275"/>
            <a:ext cx="123000" cy="1413300"/>
          </a:xfrm>
          <a:prstGeom prst="straightConnector1">
            <a:avLst/>
          </a:prstGeom>
          <a:noFill/>
          <a:ln cap="flat" cmpd="sng" w="9525">
            <a:solidFill>
              <a:schemeClr val="accent2"/>
            </a:solidFill>
            <a:prstDash val="solid"/>
            <a:round/>
            <a:headEnd len="med" w="med" type="none"/>
            <a:tailEnd len="med" w="med" type="triangle"/>
          </a:ln>
        </p:spPr>
      </p:cxnSp>
      <p:cxnSp>
        <p:nvCxnSpPr>
          <p:cNvPr id="510" name="Google Shape;510;p7"/>
          <p:cNvCxnSpPr/>
          <p:nvPr/>
        </p:nvCxnSpPr>
        <p:spPr>
          <a:xfrm flipH="1" rot="10800000">
            <a:off x="3550150" y="4001750"/>
            <a:ext cx="106800" cy="372000"/>
          </a:xfrm>
          <a:prstGeom prst="straightConnector1">
            <a:avLst/>
          </a:prstGeom>
          <a:noFill/>
          <a:ln cap="flat" cmpd="sng" w="9525">
            <a:solidFill>
              <a:schemeClr val="accent2"/>
            </a:solidFill>
            <a:prstDash val="solid"/>
            <a:round/>
            <a:headEnd len="med" w="med" type="none"/>
            <a:tailEnd len="med" w="med" type="triangle"/>
          </a:ln>
        </p:spPr>
      </p:cxnSp>
      <p:sp>
        <p:nvSpPr>
          <p:cNvPr id="511" name="Google Shape;511;p7"/>
          <p:cNvSpPr/>
          <p:nvPr/>
        </p:nvSpPr>
        <p:spPr>
          <a:xfrm>
            <a:off x="4302300" y="4481200"/>
            <a:ext cx="1487100" cy="239700"/>
          </a:xfrm>
          <a:prstGeom prst="ellipse">
            <a:avLst/>
          </a:prstGeom>
          <a:noFill/>
          <a:ln cap="flat" cmpd="sng" w="9525">
            <a:solidFill>
              <a:srgbClr val="00C3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512" name="Google Shape;512;p7"/>
          <p:cNvSpPr/>
          <p:nvPr/>
        </p:nvSpPr>
        <p:spPr>
          <a:xfrm rot="324291">
            <a:off x="6925464" y="4368936"/>
            <a:ext cx="872680" cy="337175"/>
          </a:xfrm>
          <a:prstGeom prst="ellipse">
            <a:avLst/>
          </a:prstGeom>
          <a:noFill/>
          <a:ln cap="flat" cmpd="sng" w="9525">
            <a:solidFill>
              <a:srgbClr val="00C3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0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pic>
        <p:nvPicPr>
          <p:cNvPr id="517" name="Google Shape;517;g2ddd34031f9_0_126"/>
          <p:cNvPicPr preferRelativeResize="0"/>
          <p:nvPr/>
        </p:nvPicPr>
        <p:blipFill rotWithShape="1">
          <a:blip r:embed="rId3">
            <a:alphaModFix/>
          </a:blip>
          <a:srcRect b="0" l="0" r="43178" t="4525"/>
          <a:stretch/>
        </p:blipFill>
        <p:spPr>
          <a:xfrm>
            <a:off x="246875" y="1783463"/>
            <a:ext cx="4739724" cy="2179275"/>
          </a:xfrm>
          <a:prstGeom prst="rect">
            <a:avLst/>
          </a:prstGeom>
          <a:noFill/>
          <a:ln>
            <a:noFill/>
          </a:ln>
        </p:spPr>
      </p:pic>
      <p:sp>
        <p:nvSpPr>
          <p:cNvPr id="518" name="Google Shape;518;g2ddd34031f9_0_126"/>
          <p:cNvSpPr txBox="1"/>
          <p:nvPr>
            <p:ph idx="4294967295"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Serotype Switch</a:t>
            </a:r>
            <a:r>
              <a:rPr lang="en"/>
              <a:t>: 2013 - 2016</a:t>
            </a:r>
            <a:endParaRPr/>
          </a:p>
        </p:txBody>
      </p:sp>
      <p:sp>
        <p:nvSpPr>
          <p:cNvPr id="519" name="Google Shape;519;g2ddd34031f9_0_126"/>
          <p:cNvSpPr txBox="1"/>
          <p:nvPr>
            <p:ph idx="1" type="subTitle"/>
          </p:nvPr>
        </p:nvSpPr>
        <p:spPr>
          <a:xfrm>
            <a:off x="5035750" y="1529538"/>
            <a:ext cx="3845400" cy="26871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arenR"/>
            </a:pPr>
            <a:r>
              <a:rPr lang="en"/>
              <a:t>A</a:t>
            </a:r>
            <a:r>
              <a:rPr lang="en"/>
              <a:t> large epidemic stretching over </a:t>
            </a:r>
            <a:r>
              <a:rPr lang="en"/>
              <a:t>two years in </a:t>
            </a:r>
            <a:r>
              <a:rPr lang="en"/>
              <a:t>2013 - 2014 associated with a switch from serotype 2 (DENV-2) to serotype 1 (DENV-1)</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AutoNum type="arabicParenR"/>
            </a:pPr>
            <a:r>
              <a:rPr lang="en"/>
              <a:t>Drastic drop in dengue cases from the gravitraps deployment, ramping up of inspections, and population immunity</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AutoNum type="arabicParenR"/>
            </a:pPr>
            <a:r>
              <a:rPr lang="en"/>
              <a:t>Outbreak following a switch from DENV-1 to DENV-2 but quickly brought under control</a:t>
            </a:r>
            <a:endParaRPr/>
          </a:p>
        </p:txBody>
      </p:sp>
      <p:sp>
        <p:nvSpPr>
          <p:cNvPr id="520" name="Google Shape;520;g2ddd34031f9_0_126"/>
          <p:cNvSpPr/>
          <p:nvPr/>
        </p:nvSpPr>
        <p:spPr>
          <a:xfrm>
            <a:off x="1502345" y="1811952"/>
            <a:ext cx="2695200" cy="2030100"/>
          </a:xfrm>
          <a:prstGeom prst="rect">
            <a:avLst/>
          </a:prstGeom>
          <a:no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521" name="Google Shape;521;g2ddd34031f9_0_126"/>
          <p:cNvSpPr/>
          <p:nvPr/>
        </p:nvSpPr>
        <p:spPr>
          <a:xfrm>
            <a:off x="2064341" y="2640502"/>
            <a:ext cx="339600" cy="373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Akatab"/>
                <a:ea typeface="Akatab"/>
                <a:cs typeface="Akatab"/>
                <a:sym typeface="Akatab"/>
              </a:rPr>
              <a:t>1</a:t>
            </a:r>
            <a:endParaRPr sz="1200">
              <a:latin typeface="Akatab"/>
              <a:ea typeface="Akatab"/>
              <a:cs typeface="Akatab"/>
              <a:sym typeface="Akatab"/>
            </a:endParaRPr>
          </a:p>
        </p:txBody>
      </p:sp>
      <p:sp>
        <p:nvSpPr>
          <p:cNvPr id="522" name="Google Shape;522;g2ddd34031f9_0_126"/>
          <p:cNvSpPr/>
          <p:nvPr/>
        </p:nvSpPr>
        <p:spPr>
          <a:xfrm>
            <a:off x="2961480" y="3013508"/>
            <a:ext cx="339600" cy="373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Akatab"/>
                <a:ea typeface="Akatab"/>
                <a:cs typeface="Akatab"/>
                <a:sym typeface="Akatab"/>
              </a:rPr>
              <a:t>2</a:t>
            </a:r>
            <a:endParaRPr sz="1200">
              <a:latin typeface="Akatab"/>
              <a:ea typeface="Akatab"/>
              <a:cs typeface="Akatab"/>
              <a:sym typeface="Akatab"/>
            </a:endParaRPr>
          </a:p>
        </p:txBody>
      </p:sp>
      <p:sp>
        <p:nvSpPr>
          <p:cNvPr id="523" name="Google Shape;523;g2ddd34031f9_0_126"/>
          <p:cNvSpPr/>
          <p:nvPr/>
        </p:nvSpPr>
        <p:spPr>
          <a:xfrm>
            <a:off x="3645970" y="2759285"/>
            <a:ext cx="339600" cy="373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Akatab"/>
                <a:ea typeface="Akatab"/>
                <a:cs typeface="Akatab"/>
                <a:sym typeface="Akatab"/>
              </a:rPr>
              <a:t>3</a:t>
            </a:r>
            <a:endParaRPr sz="1200">
              <a:latin typeface="Akatab"/>
              <a:ea typeface="Akatab"/>
              <a:cs typeface="Akatab"/>
              <a:sym typeface="Akatab"/>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pic>
        <p:nvPicPr>
          <p:cNvPr id="528" name="Google Shape;528;g2ddd34031f9_0_93"/>
          <p:cNvPicPr preferRelativeResize="0"/>
          <p:nvPr/>
        </p:nvPicPr>
        <p:blipFill rotWithShape="1">
          <a:blip r:embed="rId3">
            <a:alphaModFix/>
          </a:blip>
          <a:srcRect b="0" l="37018" r="34484" t="5069"/>
          <a:stretch/>
        </p:blipFill>
        <p:spPr>
          <a:xfrm>
            <a:off x="5847333" y="1641125"/>
            <a:ext cx="2783720" cy="2537650"/>
          </a:xfrm>
          <a:prstGeom prst="rect">
            <a:avLst/>
          </a:prstGeom>
          <a:noFill/>
          <a:ln>
            <a:noFill/>
          </a:ln>
        </p:spPr>
      </p:pic>
      <p:sp>
        <p:nvSpPr>
          <p:cNvPr id="529" name="Google Shape;529;g2ddd34031f9_0_93"/>
          <p:cNvSpPr txBox="1"/>
          <p:nvPr>
            <p:ph idx="4294967295"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Controlled Dengue: 2017 - 2018</a:t>
            </a:r>
            <a:endParaRPr/>
          </a:p>
          <a:p>
            <a:pPr indent="0" lvl="0" marL="0" rtl="0" algn="ctr">
              <a:lnSpc>
                <a:spcPct val="100000"/>
              </a:lnSpc>
              <a:spcBef>
                <a:spcPts val="0"/>
              </a:spcBef>
              <a:spcAft>
                <a:spcPts val="0"/>
              </a:spcAft>
              <a:buSzPts val="3500"/>
              <a:buNone/>
            </a:pPr>
            <a:r>
              <a:t/>
            </a:r>
            <a:endParaRPr/>
          </a:p>
        </p:txBody>
      </p:sp>
      <p:pic>
        <p:nvPicPr>
          <p:cNvPr id="530" name="Google Shape;530;g2ddd34031f9_0_93"/>
          <p:cNvPicPr preferRelativeResize="0"/>
          <p:nvPr/>
        </p:nvPicPr>
        <p:blipFill rotWithShape="1">
          <a:blip r:embed="rId3">
            <a:alphaModFix/>
          </a:blip>
          <a:srcRect b="0" l="0" r="96447" t="5069"/>
          <a:stretch/>
        </p:blipFill>
        <p:spPr>
          <a:xfrm>
            <a:off x="5536550" y="1641125"/>
            <a:ext cx="347024" cy="2537650"/>
          </a:xfrm>
          <a:prstGeom prst="rect">
            <a:avLst/>
          </a:prstGeom>
          <a:noFill/>
          <a:ln>
            <a:noFill/>
          </a:ln>
        </p:spPr>
      </p:pic>
      <p:sp>
        <p:nvSpPr>
          <p:cNvPr id="531" name="Google Shape;531;g2ddd34031f9_0_93"/>
          <p:cNvSpPr txBox="1"/>
          <p:nvPr>
            <p:ph idx="1" type="subTitle"/>
          </p:nvPr>
        </p:nvSpPr>
        <p:spPr>
          <a:xfrm>
            <a:off x="720000" y="1802800"/>
            <a:ext cx="4467300" cy="221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lowest figure in the past several years with no uptick of cases observed, attributed to:</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Immunity built after a high number of cases from 2013-2014 and early 2016</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Community and NEA step up inspection</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n"/>
              <a:t>Implementation of network of Gravitraps</a:t>
            </a:r>
            <a:endParaRPr/>
          </a:p>
        </p:txBody>
      </p:sp>
      <p:sp>
        <p:nvSpPr>
          <p:cNvPr id="532" name="Google Shape;532;g2ddd34031f9_0_93"/>
          <p:cNvSpPr/>
          <p:nvPr/>
        </p:nvSpPr>
        <p:spPr>
          <a:xfrm>
            <a:off x="6772650" y="3719200"/>
            <a:ext cx="1726800" cy="307200"/>
          </a:xfrm>
          <a:prstGeom prst="ellipse">
            <a:avLst/>
          </a:prstGeom>
          <a:noFill/>
          <a:ln cap="flat" cmpd="sng" w="19050">
            <a:solidFill>
              <a:srgbClr val="00C3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pic>
        <p:nvPicPr>
          <p:cNvPr id="537" name="Google Shape;537;g2ddd34031f9_0_156"/>
          <p:cNvPicPr preferRelativeResize="0"/>
          <p:nvPr/>
        </p:nvPicPr>
        <p:blipFill rotWithShape="1">
          <a:blip r:embed="rId3">
            <a:alphaModFix/>
          </a:blip>
          <a:srcRect b="0" l="61361" r="2276" t="5069"/>
          <a:stretch/>
        </p:blipFill>
        <p:spPr>
          <a:xfrm>
            <a:off x="3016554" y="1347400"/>
            <a:ext cx="3409207" cy="2435550"/>
          </a:xfrm>
          <a:prstGeom prst="rect">
            <a:avLst/>
          </a:prstGeom>
          <a:noFill/>
          <a:ln>
            <a:noFill/>
          </a:ln>
        </p:spPr>
      </p:pic>
      <p:sp>
        <p:nvSpPr>
          <p:cNvPr id="538" name="Google Shape;538;g2ddd34031f9_0_156"/>
          <p:cNvSpPr txBox="1"/>
          <p:nvPr>
            <p:ph idx="4294967295"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Covid-19</a:t>
            </a:r>
            <a:r>
              <a:rPr lang="en"/>
              <a:t>: 2019 - 2022</a:t>
            </a:r>
            <a:endParaRPr/>
          </a:p>
          <a:p>
            <a:pPr indent="0" lvl="0" marL="0" rtl="0" algn="ctr">
              <a:lnSpc>
                <a:spcPct val="100000"/>
              </a:lnSpc>
              <a:spcBef>
                <a:spcPts val="0"/>
              </a:spcBef>
              <a:spcAft>
                <a:spcPts val="0"/>
              </a:spcAft>
              <a:buSzPts val="3500"/>
              <a:buNone/>
            </a:pPr>
            <a:r>
              <a:t/>
            </a:r>
            <a:endParaRPr/>
          </a:p>
        </p:txBody>
      </p:sp>
      <p:pic>
        <p:nvPicPr>
          <p:cNvPr id="539" name="Google Shape;539;g2ddd34031f9_0_156"/>
          <p:cNvPicPr preferRelativeResize="0"/>
          <p:nvPr/>
        </p:nvPicPr>
        <p:blipFill rotWithShape="1">
          <a:blip r:embed="rId3">
            <a:alphaModFix/>
          </a:blip>
          <a:srcRect b="0" l="0" r="96447" t="5069"/>
          <a:stretch/>
        </p:blipFill>
        <p:spPr>
          <a:xfrm>
            <a:off x="2718237" y="1347400"/>
            <a:ext cx="333062" cy="2435550"/>
          </a:xfrm>
          <a:prstGeom prst="rect">
            <a:avLst/>
          </a:prstGeom>
          <a:noFill/>
          <a:ln>
            <a:noFill/>
          </a:ln>
        </p:spPr>
      </p:pic>
      <p:sp>
        <p:nvSpPr>
          <p:cNvPr id="540" name="Google Shape;540;g2ddd34031f9_0_156"/>
          <p:cNvSpPr/>
          <p:nvPr/>
        </p:nvSpPr>
        <p:spPr>
          <a:xfrm>
            <a:off x="3244572" y="2442039"/>
            <a:ext cx="326100" cy="358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Akatab"/>
                <a:ea typeface="Akatab"/>
                <a:cs typeface="Akatab"/>
                <a:sym typeface="Akatab"/>
              </a:rPr>
              <a:t>1</a:t>
            </a:r>
            <a:endParaRPr sz="1200">
              <a:latin typeface="Akatab"/>
              <a:ea typeface="Akatab"/>
              <a:cs typeface="Akatab"/>
              <a:sym typeface="Akatab"/>
            </a:endParaRPr>
          </a:p>
        </p:txBody>
      </p:sp>
      <p:sp>
        <p:nvSpPr>
          <p:cNvPr id="541" name="Google Shape;541;g2ddd34031f9_0_156"/>
          <p:cNvSpPr/>
          <p:nvPr/>
        </p:nvSpPr>
        <p:spPr>
          <a:xfrm>
            <a:off x="4009179" y="1461404"/>
            <a:ext cx="326100" cy="358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Akatab"/>
                <a:ea typeface="Akatab"/>
                <a:cs typeface="Akatab"/>
                <a:sym typeface="Akatab"/>
              </a:rPr>
              <a:t>2</a:t>
            </a:r>
            <a:endParaRPr sz="1200">
              <a:latin typeface="Akatab"/>
              <a:ea typeface="Akatab"/>
              <a:cs typeface="Akatab"/>
              <a:sym typeface="Akatab"/>
            </a:endParaRPr>
          </a:p>
        </p:txBody>
      </p:sp>
      <p:sp>
        <p:nvSpPr>
          <p:cNvPr id="542" name="Google Shape;542;g2ddd34031f9_0_156"/>
          <p:cNvSpPr/>
          <p:nvPr/>
        </p:nvSpPr>
        <p:spPr>
          <a:xfrm>
            <a:off x="5370037" y="1461405"/>
            <a:ext cx="326100" cy="358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Akatab"/>
                <a:ea typeface="Akatab"/>
                <a:cs typeface="Akatab"/>
                <a:sym typeface="Akatab"/>
              </a:rPr>
              <a:t>3</a:t>
            </a:r>
            <a:endParaRPr sz="1200">
              <a:latin typeface="Akatab"/>
              <a:ea typeface="Akatab"/>
              <a:cs typeface="Akatab"/>
              <a:sym typeface="Akatab"/>
            </a:endParaRPr>
          </a:p>
        </p:txBody>
      </p:sp>
      <p:sp>
        <p:nvSpPr>
          <p:cNvPr id="543" name="Google Shape;543;g2ddd34031f9_0_156"/>
          <p:cNvSpPr txBox="1"/>
          <p:nvPr>
            <p:ph idx="1" type="subTitle"/>
          </p:nvPr>
        </p:nvSpPr>
        <p:spPr>
          <a:xfrm>
            <a:off x="297850" y="2092550"/>
            <a:ext cx="2197800" cy="10572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arenR"/>
            </a:pPr>
            <a:r>
              <a:rPr lang="en"/>
              <a:t>Uptick due to the switch to</a:t>
            </a:r>
            <a:r>
              <a:rPr lang="en"/>
              <a:t> DENV-3 serotype and the warmer months </a:t>
            </a:r>
            <a:endParaRPr/>
          </a:p>
        </p:txBody>
      </p:sp>
      <p:sp>
        <p:nvSpPr>
          <p:cNvPr id="544" name="Google Shape;544;g2ddd34031f9_0_156"/>
          <p:cNvSpPr txBox="1"/>
          <p:nvPr>
            <p:ph idx="1" type="subTitle"/>
          </p:nvPr>
        </p:nvSpPr>
        <p:spPr>
          <a:xfrm>
            <a:off x="2266100" y="3857950"/>
            <a:ext cx="4910100" cy="10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2) R</a:t>
            </a:r>
            <a:r>
              <a:rPr lang="en"/>
              <a:t>esurgence of epidemic dengue</a:t>
            </a:r>
            <a:r>
              <a:rPr lang="en"/>
              <a:t> during Covid-19 due to</a:t>
            </a:r>
            <a:endParaRPr/>
          </a:p>
          <a:p>
            <a:pPr indent="-304800" lvl="0" marL="457200" rtl="0" algn="l">
              <a:spcBef>
                <a:spcPts val="0"/>
              </a:spcBef>
              <a:spcAft>
                <a:spcPts val="0"/>
              </a:spcAft>
              <a:buSzPts val="1200"/>
              <a:buChar char="●"/>
            </a:pPr>
            <a:r>
              <a:rPr lang="en"/>
              <a:t>T</a:t>
            </a:r>
            <a:r>
              <a:rPr lang="en"/>
              <a:t>he rise of DENV-3 and DENV-4 serotypes</a:t>
            </a:r>
            <a:endParaRPr/>
          </a:p>
          <a:p>
            <a:pPr indent="-304800" lvl="0" marL="457200" rtl="0" algn="l">
              <a:spcBef>
                <a:spcPts val="0"/>
              </a:spcBef>
              <a:spcAft>
                <a:spcPts val="0"/>
              </a:spcAft>
              <a:buSzPts val="1200"/>
              <a:buChar char="●"/>
            </a:pPr>
            <a:r>
              <a:rPr lang="en"/>
              <a:t>The work-from-home arrangement increased probability of contact with mosquitos</a:t>
            </a:r>
            <a:endParaRPr/>
          </a:p>
        </p:txBody>
      </p:sp>
      <p:sp>
        <p:nvSpPr>
          <p:cNvPr id="545" name="Google Shape;545;g2ddd34031f9_0_156"/>
          <p:cNvSpPr txBox="1"/>
          <p:nvPr>
            <p:ph idx="1" type="subTitle"/>
          </p:nvPr>
        </p:nvSpPr>
        <p:spPr>
          <a:xfrm>
            <a:off x="6532975" y="2043150"/>
            <a:ext cx="2421300" cy="143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3) Resurgence due to:</a:t>
            </a:r>
            <a:endParaRPr/>
          </a:p>
          <a:p>
            <a:pPr indent="-304800" lvl="0" marL="457200" rtl="0" algn="l">
              <a:spcBef>
                <a:spcPts val="0"/>
              </a:spcBef>
              <a:spcAft>
                <a:spcPts val="0"/>
              </a:spcAft>
              <a:buSzPts val="1200"/>
              <a:buChar char="●"/>
            </a:pPr>
            <a:r>
              <a:rPr lang="en"/>
              <a:t>Waning immunity</a:t>
            </a:r>
            <a:endParaRPr/>
          </a:p>
          <a:p>
            <a:pPr indent="-304800" lvl="0" marL="457200" rtl="0" algn="l">
              <a:spcBef>
                <a:spcPts val="0"/>
              </a:spcBef>
              <a:spcAft>
                <a:spcPts val="0"/>
              </a:spcAft>
              <a:buSzPts val="1200"/>
              <a:buChar char="●"/>
            </a:pPr>
            <a:r>
              <a:rPr lang="en"/>
              <a:t>Rise of DENV-3</a:t>
            </a:r>
            <a:endParaRPr/>
          </a:p>
          <a:p>
            <a:pPr indent="-304800" lvl="0" marL="457200" rtl="0" algn="l">
              <a:spcBef>
                <a:spcPts val="0"/>
              </a:spcBef>
              <a:spcAft>
                <a:spcPts val="0"/>
              </a:spcAft>
              <a:buSzPts val="1200"/>
              <a:buChar char="●"/>
            </a:pPr>
            <a:r>
              <a:rPr lang="en"/>
              <a:t>Higher mosquito population due to increased construction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g2ddd34031f9_0_186"/>
          <p:cNvSpPr txBox="1"/>
          <p:nvPr>
            <p:ph idx="4294967295"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Weather Conditions</a:t>
            </a:r>
            <a:endParaRPr/>
          </a:p>
        </p:txBody>
      </p:sp>
      <p:sp>
        <p:nvSpPr>
          <p:cNvPr id="551" name="Google Shape;551;g2ddd34031f9_0_186"/>
          <p:cNvSpPr txBox="1"/>
          <p:nvPr>
            <p:ph idx="4294967295" type="subTitle"/>
          </p:nvPr>
        </p:nvSpPr>
        <p:spPr>
          <a:xfrm>
            <a:off x="491409" y="2143082"/>
            <a:ext cx="1684200" cy="45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200"/>
              <a:buFont typeface="Akatab"/>
              <a:buNone/>
            </a:pPr>
            <a:r>
              <a:rPr lang="en" sz="2400">
                <a:latin typeface="Noto Serif Ethiopic"/>
                <a:ea typeface="Noto Serif Ethiopic"/>
                <a:cs typeface="Noto Serif Ethiopic"/>
                <a:sym typeface="Noto Serif Ethiopic"/>
              </a:rPr>
              <a:t>Weather</a:t>
            </a:r>
            <a:endParaRPr b="0" i="0" sz="2400" u="none" cap="none" strike="noStrike">
              <a:solidFill>
                <a:schemeClr val="dk1"/>
              </a:solidFill>
              <a:latin typeface="Noto Serif Ethiopic"/>
              <a:ea typeface="Noto Serif Ethiopic"/>
              <a:cs typeface="Noto Serif Ethiopic"/>
              <a:sym typeface="Noto Serif Ethiopic"/>
            </a:endParaRPr>
          </a:p>
        </p:txBody>
      </p:sp>
      <p:sp>
        <p:nvSpPr>
          <p:cNvPr id="552" name="Google Shape;552;g2ddd34031f9_0_186"/>
          <p:cNvSpPr txBox="1"/>
          <p:nvPr>
            <p:ph idx="4294967295" type="subTitle"/>
          </p:nvPr>
        </p:nvSpPr>
        <p:spPr>
          <a:xfrm>
            <a:off x="2458369" y="3079353"/>
            <a:ext cx="16842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katab"/>
              <a:buNone/>
            </a:pPr>
            <a:r>
              <a:rPr lang="en"/>
              <a:t>Total number of rainy days and total rainfall</a:t>
            </a:r>
            <a:endParaRPr b="0" i="0" sz="1200" u="none" cap="none" strike="noStrike">
              <a:solidFill>
                <a:schemeClr val="dk1"/>
              </a:solidFill>
              <a:latin typeface="Akatab"/>
              <a:ea typeface="Akatab"/>
              <a:cs typeface="Akatab"/>
              <a:sym typeface="Akatab"/>
            </a:endParaRPr>
          </a:p>
        </p:txBody>
      </p:sp>
      <p:sp>
        <p:nvSpPr>
          <p:cNvPr id="553" name="Google Shape;553;g2ddd34031f9_0_186"/>
          <p:cNvSpPr txBox="1"/>
          <p:nvPr>
            <p:ph idx="4294967295" type="subTitle"/>
          </p:nvPr>
        </p:nvSpPr>
        <p:spPr>
          <a:xfrm>
            <a:off x="405025" y="2596100"/>
            <a:ext cx="1770600" cy="535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200"/>
              <a:buFont typeface="Akatab"/>
              <a:buNone/>
            </a:pPr>
            <a:r>
              <a:rPr lang="en"/>
              <a:t>The weather conditions across Singapore</a:t>
            </a:r>
            <a:endParaRPr b="0" i="0" sz="1200" u="none" cap="none" strike="noStrike">
              <a:solidFill>
                <a:schemeClr val="dk1"/>
              </a:solidFill>
              <a:latin typeface="Akatab"/>
              <a:ea typeface="Akatab"/>
              <a:cs typeface="Akatab"/>
              <a:sym typeface="Akatab"/>
            </a:endParaRPr>
          </a:p>
        </p:txBody>
      </p:sp>
      <p:sp>
        <p:nvSpPr>
          <p:cNvPr id="554" name="Google Shape;554;g2ddd34031f9_0_186"/>
          <p:cNvSpPr txBox="1"/>
          <p:nvPr>
            <p:ph idx="4294967295" type="subTitle"/>
          </p:nvPr>
        </p:nvSpPr>
        <p:spPr>
          <a:xfrm>
            <a:off x="2456601" y="1516625"/>
            <a:ext cx="2145300" cy="4530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katab"/>
              <a:buNone/>
            </a:pPr>
            <a:r>
              <a:rPr lang="en" sz="2400">
                <a:latin typeface="Noto Serif Ethiopic"/>
                <a:ea typeface="Noto Serif Ethiopic"/>
                <a:cs typeface="Noto Serif Ethiopic"/>
                <a:sym typeface="Noto Serif Ethiopic"/>
              </a:rPr>
              <a:t>Temperature</a:t>
            </a:r>
            <a:endParaRPr b="0" i="0" sz="2400" u="none" cap="none" strike="noStrike">
              <a:solidFill>
                <a:schemeClr val="dk1"/>
              </a:solidFill>
              <a:latin typeface="Noto Serif Ethiopic"/>
              <a:ea typeface="Noto Serif Ethiopic"/>
              <a:cs typeface="Noto Serif Ethiopic"/>
              <a:sym typeface="Noto Serif Ethiopic"/>
            </a:endParaRPr>
          </a:p>
        </p:txBody>
      </p:sp>
      <p:sp>
        <p:nvSpPr>
          <p:cNvPr id="555" name="Google Shape;555;g2ddd34031f9_0_186"/>
          <p:cNvSpPr txBox="1"/>
          <p:nvPr>
            <p:ph idx="4294967295" type="subTitle"/>
          </p:nvPr>
        </p:nvSpPr>
        <p:spPr>
          <a:xfrm>
            <a:off x="2458369" y="1893444"/>
            <a:ext cx="16842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katab"/>
              <a:buNone/>
            </a:pPr>
            <a:r>
              <a:rPr lang="en"/>
              <a:t>Max, min, and mean temperature</a:t>
            </a:r>
            <a:endParaRPr b="0" i="0" sz="1200" u="none" cap="none" strike="noStrike">
              <a:solidFill>
                <a:schemeClr val="dk1"/>
              </a:solidFill>
              <a:latin typeface="Akatab"/>
              <a:ea typeface="Akatab"/>
              <a:cs typeface="Akatab"/>
              <a:sym typeface="Akatab"/>
            </a:endParaRPr>
          </a:p>
        </p:txBody>
      </p:sp>
      <p:sp>
        <p:nvSpPr>
          <p:cNvPr id="556" name="Google Shape;556;g2ddd34031f9_0_186"/>
          <p:cNvSpPr txBox="1"/>
          <p:nvPr>
            <p:ph idx="4294967295" type="subTitle"/>
          </p:nvPr>
        </p:nvSpPr>
        <p:spPr>
          <a:xfrm>
            <a:off x="2458369" y="2702524"/>
            <a:ext cx="1684200" cy="4530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katab"/>
              <a:buNone/>
            </a:pPr>
            <a:r>
              <a:rPr lang="en" sz="2400">
                <a:latin typeface="Noto Serif Ethiopic"/>
                <a:ea typeface="Noto Serif Ethiopic"/>
                <a:cs typeface="Noto Serif Ethiopic"/>
                <a:sym typeface="Noto Serif Ethiopic"/>
              </a:rPr>
              <a:t>Rainfall</a:t>
            </a:r>
            <a:endParaRPr b="0" i="0" sz="2400" u="none" cap="none" strike="noStrike">
              <a:solidFill>
                <a:schemeClr val="dk1"/>
              </a:solidFill>
              <a:latin typeface="Noto Serif Ethiopic"/>
              <a:ea typeface="Noto Serif Ethiopic"/>
              <a:cs typeface="Noto Serif Ethiopic"/>
              <a:sym typeface="Noto Serif Ethiopic"/>
            </a:endParaRPr>
          </a:p>
        </p:txBody>
      </p:sp>
      <p:cxnSp>
        <p:nvCxnSpPr>
          <p:cNvPr id="557" name="Google Shape;557;g2ddd34031f9_0_186"/>
          <p:cNvCxnSpPr>
            <a:stCxn id="551" idx="3"/>
            <a:endCxn id="554" idx="1"/>
          </p:cNvCxnSpPr>
          <p:nvPr/>
        </p:nvCxnSpPr>
        <p:spPr>
          <a:xfrm flipH="1" rot="10800000">
            <a:off x="2175609" y="1743181"/>
            <a:ext cx="281100" cy="626400"/>
          </a:xfrm>
          <a:prstGeom prst="bentConnector3">
            <a:avLst>
              <a:gd fmla="val 49981" name="adj1"/>
            </a:avLst>
          </a:prstGeom>
          <a:noFill/>
          <a:ln cap="flat" cmpd="sng" w="9525">
            <a:solidFill>
              <a:schemeClr val="dk1"/>
            </a:solidFill>
            <a:prstDash val="solid"/>
            <a:round/>
            <a:headEnd len="sm" w="sm" type="none"/>
            <a:tailEnd len="med" w="med" type="diamond"/>
          </a:ln>
        </p:spPr>
      </p:cxnSp>
      <p:cxnSp>
        <p:nvCxnSpPr>
          <p:cNvPr id="558" name="Google Shape;558;g2ddd34031f9_0_186"/>
          <p:cNvCxnSpPr>
            <a:stCxn id="551" idx="3"/>
            <a:endCxn id="556" idx="1"/>
          </p:cNvCxnSpPr>
          <p:nvPr/>
        </p:nvCxnSpPr>
        <p:spPr>
          <a:xfrm>
            <a:off x="2175609" y="2369582"/>
            <a:ext cx="282900" cy="559500"/>
          </a:xfrm>
          <a:prstGeom prst="bentConnector3">
            <a:avLst>
              <a:gd fmla="val 49975" name="adj1"/>
            </a:avLst>
          </a:prstGeom>
          <a:noFill/>
          <a:ln cap="flat" cmpd="sng" w="9525">
            <a:solidFill>
              <a:schemeClr val="dk1"/>
            </a:solidFill>
            <a:prstDash val="solid"/>
            <a:round/>
            <a:headEnd len="sm" w="sm" type="none"/>
            <a:tailEnd len="med" w="med" type="diamond"/>
          </a:ln>
        </p:spPr>
      </p:cxnSp>
      <p:pic>
        <p:nvPicPr>
          <p:cNvPr id="559" name="Google Shape;559;g2ddd34031f9_0_186"/>
          <p:cNvPicPr preferRelativeResize="0"/>
          <p:nvPr/>
        </p:nvPicPr>
        <p:blipFill>
          <a:blip r:embed="rId3">
            <a:alphaModFix/>
          </a:blip>
          <a:stretch>
            <a:fillRect/>
          </a:stretch>
        </p:blipFill>
        <p:spPr>
          <a:xfrm>
            <a:off x="4773976" y="1472025"/>
            <a:ext cx="4008699" cy="3116590"/>
          </a:xfrm>
          <a:prstGeom prst="rect">
            <a:avLst/>
          </a:prstGeom>
          <a:noFill/>
          <a:ln>
            <a:noFill/>
          </a:ln>
        </p:spPr>
      </p:pic>
      <p:sp>
        <p:nvSpPr>
          <p:cNvPr id="560" name="Google Shape;560;g2ddd34031f9_0_186"/>
          <p:cNvSpPr/>
          <p:nvPr/>
        </p:nvSpPr>
        <p:spPr>
          <a:xfrm>
            <a:off x="5478275" y="1506925"/>
            <a:ext cx="1263600" cy="1173900"/>
          </a:xfrm>
          <a:prstGeom prst="rect">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561" name="Google Shape;561;g2ddd34031f9_0_186"/>
          <p:cNvSpPr/>
          <p:nvPr/>
        </p:nvSpPr>
        <p:spPr>
          <a:xfrm>
            <a:off x="6741875" y="2646875"/>
            <a:ext cx="860400" cy="865500"/>
          </a:xfrm>
          <a:prstGeom prst="rect">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562" name="Google Shape;562;g2ddd34031f9_0_186"/>
          <p:cNvSpPr txBox="1"/>
          <p:nvPr>
            <p:ph idx="1" type="subTitle"/>
          </p:nvPr>
        </p:nvSpPr>
        <p:spPr>
          <a:xfrm>
            <a:off x="720000" y="3888425"/>
            <a:ext cx="3580500" cy="62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Variables used are </a:t>
            </a:r>
            <a:r>
              <a:rPr b="1" lang="en"/>
              <a:t>Mean Temperature</a:t>
            </a:r>
            <a:r>
              <a:rPr lang="en"/>
              <a:t> and </a:t>
            </a:r>
            <a:r>
              <a:rPr b="1" lang="en"/>
              <a:t>Total Rainfall</a:t>
            </a:r>
            <a:r>
              <a:rPr lang="en"/>
              <a:t> to avoid multicollinearity</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66" name="Shape 566"/>
        <p:cNvGrpSpPr/>
        <p:nvPr/>
      </p:nvGrpSpPr>
      <p:grpSpPr>
        <a:xfrm>
          <a:off x="0" y="0"/>
          <a:ext cx="0" cy="0"/>
          <a:chOff x="0" y="0"/>
          <a:chExt cx="0" cy="0"/>
        </a:xfrm>
      </p:grpSpPr>
      <p:sp>
        <p:nvSpPr>
          <p:cNvPr id="567" name="Google Shape;567;g2ddd34031f9_0_149"/>
          <p:cNvSpPr txBox="1"/>
          <p:nvPr>
            <p:ph idx="4294967295"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Temperature and Rainfall Trends</a:t>
            </a:r>
            <a:endParaRPr/>
          </a:p>
        </p:txBody>
      </p:sp>
      <p:pic>
        <p:nvPicPr>
          <p:cNvPr id="568" name="Google Shape;568;g2ddd34031f9_0_149"/>
          <p:cNvPicPr preferRelativeResize="0"/>
          <p:nvPr/>
        </p:nvPicPr>
        <p:blipFill>
          <a:blip r:embed="rId3">
            <a:alphaModFix/>
          </a:blip>
          <a:stretch>
            <a:fillRect/>
          </a:stretch>
        </p:blipFill>
        <p:spPr>
          <a:xfrm>
            <a:off x="306025" y="1327475"/>
            <a:ext cx="5433976" cy="1387600"/>
          </a:xfrm>
          <a:prstGeom prst="rect">
            <a:avLst/>
          </a:prstGeom>
          <a:noFill/>
          <a:ln>
            <a:noFill/>
          </a:ln>
        </p:spPr>
      </p:pic>
      <p:pic>
        <p:nvPicPr>
          <p:cNvPr id="569" name="Google Shape;569;g2ddd34031f9_0_149"/>
          <p:cNvPicPr preferRelativeResize="0"/>
          <p:nvPr/>
        </p:nvPicPr>
        <p:blipFill>
          <a:blip r:embed="rId4">
            <a:alphaModFix/>
          </a:blip>
          <a:stretch>
            <a:fillRect/>
          </a:stretch>
        </p:blipFill>
        <p:spPr>
          <a:xfrm>
            <a:off x="398175" y="2826200"/>
            <a:ext cx="5341825" cy="1980080"/>
          </a:xfrm>
          <a:prstGeom prst="rect">
            <a:avLst/>
          </a:prstGeom>
          <a:noFill/>
          <a:ln>
            <a:noFill/>
          </a:ln>
        </p:spPr>
      </p:pic>
      <p:sp>
        <p:nvSpPr>
          <p:cNvPr id="570" name="Google Shape;570;g2ddd34031f9_0_149"/>
          <p:cNvSpPr txBox="1"/>
          <p:nvPr>
            <p:ph idx="1" type="subTitle"/>
          </p:nvPr>
        </p:nvSpPr>
        <p:spPr>
          <a:xfrm>
            <a:off x="5844725" y="2318975"/>
            <a:ext cx="3011100" cy="13389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Periods of high and low temperature and rainfall</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n"/>
              <a:t>High temperature and rainfall are ideal for Aedes growth</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pic>
        <p:nvPicPr>
          <p:cNvPr id="575" name="Google Shape;575;g2ddd34031f9_0_212"/>
          <p:cNvPicPr preferRelativeResize="0"/>
          <p:nvPr/>
        </p:nvPicPr>
        <p:blipFill>
          <a:blip r:embed="rId3">
            <a:alphaModFix/>
          </a:blip>
          <a:stretch>
            <a:fillRect/>
          </a:stretch>
        </p:blipFill>
        <p:spPr>
          <a:xfrm>
            <a:off x="4368647" y="1415325"/>
            <a:ext cx="4297618" cy="3116600"/>
          </a:xfrm>
          <a:prstGeom prst="rect">
            <a:avLst/>
          </a:prstGeom>
          <a:noFill/>
          <a:ln>
            <a:noFill/>
          </a:ln>
        </p:spPr>
      </p:pic>
      <p:sp>
        <p:nvSpPr>
          <p:cNvPr id="576" name="Google Shape;576;g2ddd34031f9_0_212"/>
          <p:cNvSpPr txBox="1"/>
          <p:nvPr>
            <p:ph idx="4294967295"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Weather vs Dengue</a:t>
            </a:r>
            <a:endParaRPr/>
          </a:p>
        </p:txBody>
      </p:sp>
      <p:sp>
        <p:nvSpPr>
          <p:cNvPr id="577" name="Google Shape;577;g2ddd34031f9_0_212"/>
          <p:cNvSpPr/>
          <p:nvPr/>
        </p:nvSpPr>
        <p:spPr>
          <a:xfrm>
            <a:off x="5060400" y="1451625"/>
            <a:ext cx="2978100" cy="663600"/>
          </a:xfrm>
          <a:prstGeom prst="rect">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578" name="Google Shape;578;g2ddd34031f9_0_212"/>
          <p:cNvSpPr txBox="1"/>
          <p:nvPr>
            <p:ph idx="1" type="subTitle"/>
          </p:nvPr>
        </p:nvSpPr>
        <p:spPr>
          <a:xfrm>
            <a:off x="452475" y="1328775"/>
            <a:ext cx="3836400" cy="6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Research suggests that m</a:t>
            </a:r>
            <a:r>
              <a:rPr lang="en"/>
              <a:t>ean temperature and rainfall precede dengue cases by 3–4 months.</a:t>
            </a:r>
            <a:endParaRPr/>
          </a:p>
        </p:txBody>
      </p:sp>
      <p:pic>
        <p:nvPicPr>
          <p:cNvPr id="579" name="Google Shape;579;g2ddd34031f9_0_212"/>
          <p:cNvPicPr preferRelativeResize="0"/>
          <p:nvPr/>
        </p:nvPicPr>
        <p:blipFill>
          <a:blip r:embed="rId4">
            <a:alphaModFix/>
          </a:blip>
          <a:stretch>
            <a:fillRect/>
          </a:stretch>
        </p:blipFill>
        <p:spPr>
          <a:xfrm>
            <a:off x="1283125" y="1946175"/>
            <a:ext cx="2054399" cy="2148651"/>
          </a:xfrm>
          <a:prstGeom prst="rect">
            <a:avLst/>
          </a:prstGeom>
          <a:noFill/>
          <a:ln>
            <a:noFill/>
          </a:ln>
        </p:spPr>
      </p:pic>
      <p:sp>
        <p:nvSpPr>
          <p:cNvPr id="580" name="Google Shape;580;g2ddd34031f9_0_212"/>
          <p:cNvSpPr txBox="1"/>
          <p:nvPr>
            <p:ph idx="1" type="subTitle"/>
          </p:nvPr>
        </p:nvSpPr>
        <p:spPr>
          <a:xfrm>
            <a:off x="392125" y="4178900"/>
            <a:ext cx="3836400" cy="6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Weak correlation between weather conditions to dengue cases and lead duration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
          <p:cNvSpPr txBox="1"/>
          <p:nvPr>
            <p:ph idx="14" type="subTitle"/>
          </p:nvPr>
        </p:nvSpPr>
        <p:spPr>
          <a:xfrm>
            <a:off x="715100" y="1590600"/>
            <a:ext cx="2336400" cy="717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Introduction</a:t>
            </a:r>
            <a:endParaRPr/>
          </a:p>
        </p:txBody>
      </p:sp>
      <p:sp>
        <p:nvSpPr>
          <p:cNvPr id="385" name="Google Shape;385;p3"/>
          <p:cNvSpPr txBox="1"/>
          <p:nvPr>
            <p:ph type="title"/>
          </p:nvPr>
        </p:nvSpPr>
        <p:spPr>
          <a:xfrm>
            <a:off x="1245650" y="1073400"/>
            <a:ext cx="1275300" cy="593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01</a:t>
            </a:r>
            <a:endParaRPr/>
          </a:p>
        </p:txBody>
      </p:sp>
      <p:sp>
        <p:nvSpPr>
          <p:cNvPr id="386" name="Google Shape;386;p3"/>
          <p:cNvSpPr txBox="1"/>
          <p:nvPr>
            <p:ph idx="1" type="subTitle"/>
          </p:nvPr>
        </p:nvSpPr>
        <p:spPr>
          <a:xfrm>
            <a:off x="720000" y="2211355"/>
            <a:ext cx="23364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Overview, problem statement, and objectives</a:t>
            </a:r>
            <a:endParaRPr/>
          </a:p>
        </p:txBody>
      </p:sp>
      <p:sp>
        <p:nvSpPr>
          <p:cNvPr id="387" name="Google Shape;387;p3"/>
          <p:cNvSpPr txBox="1"/>
          <p:nvPr>
            <p:ph idx="2" type="title"/>
          </p:nvPr>
        </p:nvSpPr>
        <p:spPr>
          <a:xfrm>
            <a:off x="3931900" y="1073400"/>
            <a:ext cx="1275300" cy="593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02</a:t>
            </a:r>
            <a:endParaRPr/>
          </a:p>
        </p:txBody>
      </p:sp>
      <p:sp>
        <p:nvSpPr>
          <p:cNvPr id="388" name="Google Shape;388;p3"/>
          <p:cNvSpPr txBox="1"/>
          <p:nvPr>
            <p:ph idx="3" type="subTitle"/>
          </p:nvPr>
        </p:nvSpPr>
        <p:spPr>
          <a:xfrm>
            <a:off x="3403800" y="2211355"/>
            <a:ext cx="23364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Data collection, cleaning, and preprocessing</a:t>
            </a:r>
            <a:endParaRPr/>
          </a:p>
        </p:txBody>
      </p:sp>
      <p:sp>
        <p:nvSpPr>
          <p:cNvPr id="389" name="Google Shape;389;p3"/>
          <p:cNvSpPr txBox="1"/>
          <p:nvPr>
            <p:ph idx="4" type="title"/>
          </p:nvPr>
        </p:nvSpPr>
        <p:spPr>
          <a:xfrm>
            <a:off x="6623050" y="1073400"/>
            <a:ext cx="1275300" cy="593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03</a:t>
            </a:r>
            <a:endParaRPr/>
          </a:p>
        </p:txBody>
      </p:sp>
      <p:sp>
        <p:nvSpPr>
          <p:cNvPr id="390" name="Google Shape;390;p3"/>
          <p:cNvSpPr txBox="1"/>
          <p:nvPr>
            <p:ph idx="5" type="subTitle"/>
          </p:nvPr>
        </p:nvSpPr>
        <p:spPr>
          <a:xfrm>
            <a:off x="6087600" y="2211355"/>
            <a:ext cx="23364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Data exploration and visualization</a:t>
            </a:r>
            <a:endParaRPr/>
          </a:p>
        </p:txBody>
      </p:sp>
      <p:sp>
        <p:nvSpPr>
          <p:cNvPr id="391" name="Google Shape;391;p3"/>
          <p:cNvSpPr txBox="1"/>
          <p:nvPr>
            <p:ph idx="6" type="title"/>
          </p:nvPr>
        </p:nvSpPr>
        <p:spPr>
          <a:xfrm>
            <a:off x="2590000" y="2824525"/>
            <a:ext cx="1275300" cy="593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04</a:t>
            </a:r>
            <a:endParaRPr/>
          </a:p>
        </p:txBody>
      </p:sp>
      <p:sp>
        <p:nvSpPr>
          <p:cNvPr id="392" name="Google Shape;392;p3"/>
          <p:cNvSpPr txBox="1"/>
          <p:nvPr>
            <p:ph idx="7" type="subTitle"/>
          </p:nvPr>
        </p:nvSpPr>
        <p:spPr>
          <a:xfrm>
            <a:off x="2064350" y="3970706"/>
            <a:ext cx="23364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Time series modeling and performance evaluation</a:t>
            </a:r>
            <a:endParaRPr/>
          </a:p>
        </p:txBody>
      </p:sp>
      <p:sp>
        <p:nvSpPr>
          <p:cNvPr id="393" name="Google Shape;393;p3"/>
          <p:cNvSpPr txBox="1"/>
          <p:nvPr>
            <p:ph idx="8" type="title"/>
          </p:nvPr>
        </p:nvSpPr>
        <p:spPr>
          <a:xfrm>
            <a:off x="5276250" y="2824525"/>
            <a:ext cx="1275300" cy="593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05</a:t>
            </a:r>
            <a:endParaRPr/>
          </a:p>
        </p:txBody>
      </p:sp>
      <p:sp>
        <p:nvSpPr>
          <p:cNvPr id="394" name="Google Shape;394;p3"/>
          <p:cNvSpPr txBox="1"/>
          <p:nvPr>
            <p:ph idx="9" type="subTitle"/>
          </p:nvPr>
        </p:nvSpPr>
        <p:spPr>
          <a:xfrm>
            <a:off x="4748150" y="3970706"/>
            <a:ext cx="23364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Cost-Benefit analysis </a:t>
            </a:r>
            <a:r>
              <a:rPr lang="en"/>
              <a:t>and conclusion</a:t>
            </a:r>
            <a:endParaRPr/>
          </a:p>
        </p:txBody>
      </p:sp>
      <p:sp>
        <p:nvSpPr>
          <p:cNvPr id="395" name="Google Shape;395;p3"/>
          <p:cNvSpPr txBox="1"/>
          <p:nvPr>
            <p:ph idx="13" type="title"/>
          </p:nvPr>
        </p:nvSpPr>
        <p:spPr>
          <a:xfrm>
            <a:off x="720000" y="260250"/>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Table of Contents</a:t>
            </a:r>
            <a:endParaRPr/>
          </a:p>
        </p:txBody>
      </p:sp>
      <p:sp>
        <p:nvSpPr>
          <p:cNvPr id="396" name="Google Shape;396;p3"/>
          <p:cNvSpPr txBox="1"/>
          <p:nvPr>
            <p:ph idx="15" type="subTitle"/>
          </p:nvPr>
        </p:nvSpPr>
        <p:spPr>
          <a:xfrm>
            <a:off x="3403800" y="1590600"/>
            <a:ext cx="2336400" cy="717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Data Preparation</a:t>
            </a:r>
            <a:endParaRPr/>
          </a:p>
        </p:txBody>
      </p:sp>
      <p:sp>
        <p:nvSpPr>
          <p:cNvPr id="397" name="Google Shape;397;p3"/>
          <p:cNvSpPr txBox="1"/>
          <p:nvPr>
            <p:ph idx="16" type="subTitle"/>
          </p:nvPr>
        </p:nvSpPr>
        <p:spPr>
          <a:xfrm>
            <a:off x="6092500" y="1590600"/>
            <a:ext cx="2336400" cy="717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EDA</a:t>
            </a:r>
            <a:endParaRPr/>
          </a:p>
        </p:txBody>
      </p:sp>
      <p:sp>
        <p:nvSpPr>
          <p:cNvPr id="398" name="Google Shape;398;p3"/>
          <p:cNvSpPr txBox="1"/>
          <p:nvPr>
            <p:ph idx="17" type="subTitle"/>
          </p:nvPr>
        </p:nvSpPr>
        <p:spPr>
          <a:xfrm>
            <a:off x="2059450" y="3350000"/>
            <a:ext cx="2336400" cy="717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Modeling</a:t>
            </a:r>
            <a:endParaRPr/>
          </a:p>
        </p:txBody>
      </p:sp>
      <p:sp>
        <p:nvSpPr>
          <p:cNvPr id="399" name="Google Shape;399;p3"/>
          <p:cNvSpPr txBox="1"/>
          <p:nvPr>
            <p:ph idx="18" type="subTitle"/>
          </p:nvPr>
        </p:nvSpPr>
        <p:spPr>
          <a:xfrm>
            <a:off x="4748150" y="3350000"/>
            <a:ext cx="2336400" cy="717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Recommendation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g2ddd34031f9_0_100"/>
          <p:cNvSpPr txBox="1"/>
          <p:nvPr>
            <p:ph idx="4294967295" type="title"/>
          </p:nvPr>
        </p:nvSpPr>
        <p:spPr>
          <a:xfrm>
            <a:off x="720000" y="297550"/>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Dengue Clusters and Habitat</a:t>
            </a:r>
            <a:endParaRPr/>
          </a:p>
          <a:p>
            <a:pPr indent="0" lvl="0" marL="0" rtl="0" algn="ctr">
              <a:lnSpc>
                <a:spcPct val="100000"/>
              </a:lnSpc>
              <a:spcBef>
                <a:spcPts val="0"/>
              </a:spcBef>
              <a:spcAft>
                <a:spcPts val="0"/>
              </a:spcAft>
              <a:buSzPts val="3500"/>
              <a:buNone/>
            </a:pPr>
            <a:r>
              <a:t/>
            </a:r>
            <a:endParaRPr/>
          </a:p>
        </p:txBody>
      </p:sp>
      <p:pic>
        <p:nvPicPr>
          <p:cNvPr id="586" name="Google Shape;586;g2ddd34031f9_0_100"/>
          <p:cNvPicPr preferRelativeResize="0"/>
          <p:nvPr/>
        </p:nvPicPr>
        <p:blipFill>
          <a:blip r:embed="rId3">
            <a:alphaModFix/>
          </a:blip>
          <a:stretch>
            <a:fillRect/>
          </a:stretch>
        </p:blipFill>
        <p:spPr>
          <a:xfrm>
            <a:off x="553600" y="1036175"/>
            <a:ext cx="5726256" cy="3820975"/>
          </a:xfrm>
          <a:prstGeom prst="rect">
            <a:avLst/>
          </a:prstGeom>
          <a:noFill/>
          <a:ln>
            <a:noFill/>
          </a:ln>
        </p:spPr>
      </p:pic>
      <p:sp>
        <p:nvSpPr>
          <p:cNvPr id="587" name="Google Shape;587;g2ddd34031f9_0_100"/>
          <p:cNvSpPr txBox="1"/>
          <p:nvPr>
            <p:ph idx="1" type="subTitle"/>
          </p:nvPr>
        </p:nvSpPr>
        <p:spPr>
          <a:xfrm>
            <a:off x="4130700" y="3610400"/>
            <a:ext cx="882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FF"/>
                </a:solidFill>
              </a:rPr>
              <a:t>Clusters</a:t>
            </a:r>
            <a:endParaRPr>
              <a:solidFill>
                <a:srgbClr val="0000FF"/>
              </a:solidFill>
            </a:endParaRPr>
          </a:p>
          <a:p>
            <a:pPr indent="0" lvl="0" marL="0" rtl="0" algn="l">
              <a:spcBef>
                <a:spcPts val="0"/>
              </a:spcBef>
              <a:spcAft>
                <a:spcPts val="0"/>
              </a:spcAft>
              <a:buNone/>
            </a:pPr>
            <a:r>
              <a:rPr lang="en">
                <a:solidFill>
                  <a:srgbClr val="FF0000"/>
                </a:solidFill>
              </a:rPr>
              <a:t>Habitats</a:t>
            </a:r>
            <a:endParaRPr>
              <a:solidFill>
                <a:srgbClr val="FF0000"/>
              </a:solidFill>
            </a:endParaRPr>
          </a:p>
        </p:txBody>
      </p:sp>
      <p:sp>
        <p:nvSpPr>
          <p:cNvPr id="588" name="Google Shape;588;g2ddd34031f9_0_100"/>
          <p:cNvSpPr txBox="1"/>
          <p:nvPr>
            <p:ph idx="1" type="subTitle"/>
          </p:nvPr>
        </p:nvSpPr>
        <p:spPr>
          <a:xfrm>
            <a:off x="6279850" y="2085450"/>
            <a:ext cx="2588400" cy="18981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GeoJSON data from data.gov.sg</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n"/>
              <a:t>Clusters and habitats in close proximity </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n"/>
              <a:t>There are clusters that are not near habitats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g2ddd34031f9_0_107"/>
          <p:cNvSpPr txBox="1"/>
          <p:nvPr>
            <p:ph idx="4294967295" type="title"/>
          </p:nvPr>
        </p:nvSpPr>
        <p:spPr>
          <a:xfrm>
            <a:off x="720000" y="21767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Dengue Google Trends</a:t>
            </a:r>
            <a:endParaRPr/>
          </a:p>
          <a:p>
            <a:pPr indent="0" lvl="0" marL="0" rtl="0" algn="ctr">
              <a:lnSpc>
                <a:spcPct val="100000"/>
              </a:lnSpc>
              <a:spcBef>
                <a:spcPts val="0"/>
              </a:spcBef>
              <a:spcAft>
                <a:spcPts val="0"/>
              </a:spcAft>
              <a:buSzPts val="3500"/>
              <a:buNone/>
            </a:pPr>
            <a:r>
              <a:t/>
            </a:r>
            <a:endParaRPr/>
          </a:p>
        </p:txBody>
      </p:sp>
      <p:pic>
        <p:nvPicPr>
          <p:cNvPr id="594" name="Google Shape;594;g2ddd34031f9_0_107"/>
          <p:cNvPicPr preferRelativeResize="0"/>
          <p:nvPr/>
        </p:nvPicPr>
        <p:blipFill>
          <a:blip r:embed="rId3">
            <a:alphaModFix/>
          </a:blip>
          <a:stretch>
            <a:fillRect/>
          </a:stretch>
        </p:blipFill>
        <p:spPr>
          <a:xfrm>
            <a:off x="469151" y="1016500"/>
            <a:ext cx="5197374" cy="3904350"/>
          </a:xfrm>
          <a:prstGeom prst="rect">
            <a:avLst/>
          </a:prstGeom>
          <a:noFill/>
          <a:ln>
            <a:noFill/>
          </a:ln>
        </p:spPr>
      </p:pic>
      <p:sp>
        <p:nvSpPr>
          <p:cNvPr id="595" name="Google Shape;595;g2ddd34031f9_0_107"/>
          <p:cNvSpPr txBox="1"/>
          <p:nvPr>
            <p:ph idx="1" type="subTitle"/>
          </p:nvPr>
        </p:nvSpPr>
        <p:spPr>
          <a:xfrm>
            <a:off x="5746425" y="1623300"/>
            <a:ext cx="3066300" cy="18969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Keywords searched:</a:t>
            </a:r>
            <a:endParaRPr/>
          </a:p>
          <a:p>
            <a:pPr indent="-304800" lvl="1" marL="771525" rtl="0" algn="l">
              <a:spcBef>
                <a:spcPts val="0"/>
              </a:spcBef>
              <a:spcAft>
                <a:spcPts val="0"/>
              </a:spcAft>
              <a:buSzPts val="1200"/>
              <a:buChar char="○"/>
            </a:pPr>
            <a:r>
              <a:rPr lang="en" sz="1200"/>
              <a:t>Dengue</a:t>
            </a:r>
            <a:endParaRPr sz="1200"/>
          </a:p>
          <a:p>
            <a:pPr indent="-304800" lvl="1" marL="771525" rtl="0" algn="l">
              <a:spcBef>
                <a:spcPts val="0"/>
              </a:spcBef>
              <a:spcAft>
                <a:spcPts val="0"/>
              </a:spcAft>
              <a:buSzPts val="1200"/>
              <a:buChar char="○"/>
            </a:pPr>
            <a:r>
              <a:rPr lang="en" sz="1200"/>
              <a:t>Dengue Fever</a:t>
            </a:r>
            <a:endParaRPr sz="1200"/>
          </a:p>
          <a:p>
            <a:pPr indent="-304800" lvl="1" marL="771525" rtl="0" algn="l">
              <a:spcBef>
                <a:spcPts val="0"/>
              </a:spcBef>
              <a:spcAft>
                <a:spcPts val="0"/>
              </a:spcAft>
              <a:buSzPts val="1200"/>
              <a:buChar char="○"/>
            </a:pPr>
            <a:r>
              <a:rPr lang="en" sz="1200"/>
              <a:t>Dengue Cluster</a:t>
            </a:r>
            <a:endParaRPr sz="1200"/>
          </a:p>
          <a:p>
            <a:pPr indent="0" lvl="0" marL="457200" rtl="0" algn="l">
              <a:spcBef>
                <a:spcPts val="0"/>
              </a:spcBef>
              <a:spcAft>
                <a:spcPts val="0"/>
              </a:spcAft>
              <a:buNone/>
            </a:pPr>
            <a:r>
              <a:t/>
            </a:r>
            <a:endParaRPr sz="1200"/>
          </a:p>
          <a:p>
            <a:pPr indent="-304800" lvl="0" marL="457200" rtl="0" algn="l">
              <a:spcBef>
                <a:spcPts val="0"/>
              </a:spcBef>
              <a:spcAft>
                <a:spcPts val="0"/>
              </a:spcAft>
              <a:buSzPts val="1200"/>
              <a:buChar char="●"/>
            </a:pPr>
            <a:r>
              <a:rPr lang="en" sz="1200"/>
              <a:t>The trends show that the dengue related google search exhibit similar trends with the dengue cases, all points being standardized</a:t>
            </a:r>
            <a:endParaRPr sz="12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pic>
        <p:nvPicPr>
          <p:cNvPr id="600" name="Google Shape;600;g2ddd34031f9_0_238"/>
          <p:cNvPicPr preferRelativeResize="0"/>
          <p:nvPr/>
        </p:nvPicPr>
        <p:blipFill>
          <a:blip r:embed="rId3">
            <a:alphaModFix/>
          </a:blip>
          <a:stretch>
            <a:fillRect/>
          </a:stretch>
        </p:blipFill>
        <p:spPr>
          <a:xfrm>
            <a:off x="3569875" y="1144400"/>
            <a:ext cx="5162521" cy="3752200"/>
          </a:xfrm>
          <a:prstGeom prst="rect">
            <a:avLst/>
          </a:prstGeom>
          <a:noFill/>
          <a:ln>
            <a:noFill/>
          </a:ln>
        </p:spPr>
      </p:pic>
      <p:sp>
        <p:nvSpPr>
          <p:cNvPr id="601" name="Google Shape;601;g2ddd34031f9_0_238"/>
          <p:cNvSpPr txBox="1"/>
          <p:nvPr>
            <p:ph idx="4294967295"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Dengue Google Trend</a:t>
            </a:r>
            <a:endParaRPr/>
          </a:p>
        </p:txBody>
      </p:sp>
      <p:sp>
        <p:nvSpPr>
          <p:cNvPr id="602" name="Google Shape;602;g2ddd34031f9_0_238"/>
          <p:cNvSpPr/>
          <p:nvPr/>
        </p:nvSpPr>
        <p:spPr>
          <a:xfrm>
            <a:off x="4611800" y="2379550"/>
            <a:ext cx="1392600" cy="780300"/>
          </a:xfrm>
          <a:prstGeom prst="rect">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603" name="Google Shape;603;g2ddd34031f9_0_238"/>
          <p:cNvSpPr txBox="1"/>
          <p:nvPr>
            <p:ph idx="1" type="subTitle"/>
          </p:nvPr>
        </p:nvSpPr>
        <p:spPr>
          <a:xfrm>
            <a:off x="289500" y="1479250"/>
            <a:ext cx="3189300" cy="25809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Strong correlation between dengue cases and google trends</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n"/>
              <a:t>Applied lead 1 month of dengue cases and still observe strong correlation</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This shows that Google Trends can potentially be used for an early warning system before dengue outbreak</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g2ddd34031f9_0_114"/>
          <p:cNvSpPr txBox="1"/>
          <p:nvPr>
            <p:ph type="title"/>
          </p:nvPr>
        </p:nvSpPr>
        <p:spPr>
          <a:xfrm>
            <a:off x="2352125" y="2350750"/>
            <a:ext cx="3555300" cy="841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Modelling</a:t>
            </a:r>
            <a:endParaRPr/>
          </a:p>
        </p:txBody>
      </p:sp>
      <p:sp>
        <p:nvSpPr>
          <p:cNvPr id="609" name="Google Shape;609;g2ddd34031f9_0_114"/>
          <p:cNvSpPr txBox="1"/>
          <p:nvPr>
            <p:ph idx="2" type="title"/>
          </p:nvPr>
        </p:nvSpPr>
        <p:spPr>
          <a:xfrm>
            <a:off x="1152125" y="2350752"/>
            <a:ext cx="1200000" cy="841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t>04</a:t>
            </a:r>
            <a:endParaRPr/>
          </a:p>
        </p:txBody>
      </p:sp>
      <p:sp>
        <p:nvSpPr>
          <p:cNvPr id="610" name="Google Shape;610;g2ddd34031f9_0_114"/>
          <p:cNvSpPr txBox="1"/>
          <p:nvPr>
            <p:ph idx="1" type="subTitle"/>
          </p:nvPr>
        </p:nvSpPr>
        <p:spPr>
          <a:xfrm>
            <a:off x="2352125" y="3192550"/>
            <a:ext cx="3555300" cy="63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Time Series modelling and evaluation</a:t>
            </a:r>
            <a:endParaRPr/>
          </a:p>
        </p:txBody>
      </p:sp>
      <p:grpSp>
        <p:nvGrpSpPr>
          <p:cNvPr id="611" name="Google Shape;611;g2ddd34031f9_0_114"/>
          <p:cNvGrpSpPr/>
          <p:nvPr/>
        </p:nvGrpSpPr>
        <p:grpSpPr>
          <a:xfrm flipH="1">
            <a:off x="577491" y="508623"/>
            <a:ext cx="8385900" cy="90900"/>
            <a:chOff x="160950" y="480600"/>
            <a:chExt cx="8385900" cy="90900"/>
          </a:xfrm>
        </p:grpSpPr>
        <p:cxnSp>
          <p:nvCxnSpPr>
            <p:cNvPr id="612" name="Google Shape;612;g2ddd34031f9_0_114"/>
            <p:cNvCxnSpPr/>
            <p:nvPr/>
          </p:nvCxnSpPr>
          <p:spPr>
            <a:xfrm>
              <a:off x="160950" y="571500"/>
              <a:ext cx="8385900" cy="0"/>
            </a:xfrm>
            <a:prstGeom prst="straightConnector1">
              <a:avLst/>
            </a:prstGeom>
            <a:noFill/>
            <a:ln cap="flat" cmpd="sng" w="9525">
              <a:solidFill>
                <a:schemeClr val="lt1"/>
              </a:solidFill>
              <a:prstDash val="solid"/>
              <a:round/>
              <a:headEnd len="sm" w="sm" type="none"/>
              <a:tailEnd len="sm" w="sm" type="none"/>
            </a:ln>
          </p:spPr>
        </p:cxnSp>
        <p:sp>
          <p:nvSpPr>
            <p:cNvPr id="613" name="Google Shape;613;g2ddd34031f9_0_114"/>
            <p:cNvSpPr/>
            <p:nvPr/>
          </p:nvSpPr>
          <p:spPr>
            <a:xfrm>
              <a:off x="8041650" y="480600"/>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4" name="Google Shape;614;g2ddd34031f9_0_114"/>
          <p:cNvGrpSpPr/>
          <p:nvPr/>
        </p:nvGrpSpPr>
        <p:grpSpPr>
          <a:xfrm flipH="1">
            <a:off x="7988270" y="150698"/>
            <a:ext cx="90900" cy="4415700"/>
            <a:chOff x="1113520" y="-562202"/>
            <a:chExt cx="90900" cy="4415700"/>
          </a:xfrm>
        </p:grpSpPr>
        <p:sp>
          <p:nvSpPr>
            <p:cNvPr id="615" name="Google Shape;615;g2ddd34031f9_0_114"/>
            <p:cNvSpPr/>
            <p:nvPr/>
          </p:nvSpPr>
          <p:spPr>
            <a:xfrm rot="-5400000">
              <a:off x="906370" y="3555448"/>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16" name="Google Shape;616;g2ddd34031f9_0_114"/>
            <p:cNvCxnSpPr/>
            <p:nvPr/>
          </p:nvCxnSpPr>
          <p:spPr>
            <a:xfrm rot="10800000">
              <a:off x="1121185" y="-562202"/>
              <a:ext cx="0" cy="4153200"/>
            </a:xfrm>
            <a:prstGeom prst="straightConnector1">
              <a:avLst/>
            </a:prstGeom>
            <a:noFill/>
            <a:ln cap="flat" cmpd="sng" w="9525">
              <a:solidFill>
                <a:schemeClr val="lt1"/>
              </a:solidFill>
              <a:prstDash val="solid"/>
              <a:round/>
              <a:headEnd len="sm" w="sm" type="none"/>
              <a:tailEnd len="sm" w="sm" type="none"/>
            </a:ln>
          </p:spPr>
        </p:cxn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g2ddd34031f9_1_79"/>
          <p:cNvSpPr txBox="1"/>
          <p:nvPr>
            <p:ph type="title"/>
          </p:nvPr>
        </p:nvSpPr>
        <p:spPr>
          <a:xfrm>
            <a:off x="720000" y="334900"/>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Stationarity</a:t>
            </a:r>
            <a:endParaRPr/>
          </a:p>
        </p:txBody>
      </p:sp>
      <p:pic>
        <p:nvPicPr>
          <p:cNvPr id="622" name="Google Shape;622;g2ddd34031f9_1_79"/>
          <p:cNvPicPr preferRelativeResize="0"/>
          <p:nvPr/>
        </p:nvPicPr>
        <p:blipFill>
          <a:blip r:embed="rId3">
            <a:alphaModFix/>
          </a:blip>
          <a:stretch>
            <a:fillRect/>
          </a:stretch>
        </p:blipFill>
        <p:spPr>
          <a:xfrm>
            <a:off x="323700" y="1037726"/>
            <a:ext cx="3560586" cy="2759875"/>
          </a:xfrm>
          <a:prstGeom prst="rect">
            <a:avLst/>
          </a:prstGeom>
          <a:noFill/>
          <a:ln>
            <a:noFill/>
          </a:ln>
        </p:spPr>
      </p:pic>
      <p:sp>
        <p:nvSpPr>
          <p:cNvPr id="623" name="Google Shape;623;g2ddd34031f9_1_79"/>
          <p:cNvSpPr txBox="1"/>
          <p:nvPr>
            <p:ph idx="1" type="subTitle"/>
          </p:nvPr>
        </p:nvSpPr>
        <p:spPr>
          <a:xfrm>
            <a:off x="720000" y="3797600"/>
            <a:ext cx="3241200" cy="99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Slow decay suggests that the series is non-stationary, hence differencing is needed.</a:t>
            </a:r>
            <a:endParaRPr sz="1100"/>
          </a:p>
          <a:p>
            <a:pPr indent="0" lvl="0" marL="0" rtl="0" algn="ctr">
              <a:spcBef>
                <a:spcPts val="0"/>
              </a:spcBef>
              <a:spcAft>
                <a:spcPts val="0"/>
              </a:spcAft>
              <a:buNone/>
            </a:pPr>
            <a:r>
              <a:t/>
            </a:r>
            <a:endParaRPr sz="1100"/>
          </a:p>
          <a:p>
            <a:pPr indent="0" lvl="0" marL="0" rtl="0" algn="ctr">
              <a:spcBef>
                <a:spcPts val="0"/>
              </a:spcBef>
              <a:spcAft>
                <a:spcPts val="0"/>
              </a:spcAft>
              <a:buNone/>
            </a:pPr>
            <a:r>
              <a:rPr lang="en" sz="1100"/>
              <a:t>No.of cases in one month is highly dependent on no.of cases in previous months</a:t>
            </a:r>
            <a:endParaRPr sz="1100"/>
          </a:p>
        </p:txBody>
      </p:sp>
      <p:pic>
        <p:nvPicPr>
          <p:cNvPr id="624" name="Google Shape;624;g2ddd34031f9_1_79"/>
          <p:cNvPicPr preferRelativeResize="0"/>
          <p:nvPr/>
        </p:nvPicPr>
        <p:blipFill>
          <a:blip r:embed="rId4">
            <a:alphaModFix/>
          </a:blip>
          <a:stretch>
            <a:fillRect/>
          </a:stretch>
        </p:blipFill>
        <p:spPr>
          <a:xfrm>
            <a:off x="4590450" y="1037725"/>
            <a:ext cx="3833546" cy="2759875"/>
          </a:xfrm>
          <a:prstGeom prst="rect">
            <a:avLst/>
          </a:prstGeom>
          <a:noFill/>
          <a:ln>
            <a:noFill/>
          </a:ln>
        </p:spPr>
      </p:pic>
      <p:sp>
        <p:nvSpPr>
          <p:cNvPr id="625" name="Google Shape;625;g2ddd34031f9_1_79"/>
          <p:cNvSpPr txBox="1"/>
          <p:nvPr>
            <p:ph idx="1" type="subTitle"/>
          </p:nvPr>
        </p:nvSpPr>
        <p:spPr>
          <a:xfrm>
            <a:off x="4801925" y="3841200"/>
            <a:ext cx="3456000" cy="99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Series is now stationary, which should show a rapid decline in autocorrelation after a few lags.</a:t>
            </a:r>
            <a:endParaRPr sz="11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g2ddd34031f9_1_91"/>
          <p:cNvSpPr txBox="1"/>
          <p:nvPr>
            <p:ph idx="1" type="subTitle"/>
          </p:nvPr>
        </p:nvSpPr>
        <p:spPr>
          <a:xfrm>
            <a:off x="4975200" y="1908225"/>
            <a:ext cx="3448800" cy="1816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PACF measures the direct effect of a lagged value on the current value, excluding the influence of intermediate values.</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Significant spikes indicate strong partial correlations at those lags.</a:t>
            </a:r>
            <a:endParaRPr sz="1400"/>
          </a:p>
          <a:p>
            <a:pPr indent="0" lvl="0" marL="0" rtl="0" algn="l">
              <a:spcBef>
                <a:spcPts val="0"/>
              </a:spcBef>
              <a:spcAft>
                <a:spcPts val="0"/>
              </a:spcAft>
              <a:buNone/>
            </a:pPr>
            <a:r>
              <a:t/>
            </a:r>
            <a:endParaRPr sz="1400"/>
          </a:p>
        </p:txBody>
      </p:sp>
      <p:pic>
        <p:nvPicPr>
          <p:cNvPr id="631" name="Google Shape;631;g2ddd34031f9_1_91"/>
          <p:cNvPicPr preferRelativeResize="0"/>
          <p:nvPr/>
        </p:nvPicPr>
        <p:blipFill>
          <a:blip r:embed="rId3">
            <a:alphaModFix/>
          </a:blip>
          <a:stretch>
            <a:fillRect/>
          </a:stretch>
        </p:blipFill>
        <p:spPr>
          <a:xfrm>
            <a:off x="533925" y="1201775"/>
            <a:ext cx="4236875" cy="3229100"/>
          </a:xfrm>
          <a:prstGeom prst="rect">
            <a:avLst/>
          </a:prstGeom>
          <a:noFill/>
          <a:ln>
            <a:noFill/>
          </a:ln>
        </p:spPr>
      </p:pic>
      <p:sp>
        <p:nvSpPr>
          <p:cNvPr id="632" name="Google Shape;632;g2ddd34031f9_1_91"/>
          <p:cNvSpPr txBox="1"/>
          <p:nvPr>
            <p:ph type="title"/>
          </p:nvPr>
        </p:nvSpPr>
        <p:spPr>
          <a:xfrm>
            <a:off x="720000" y="4279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Stationarity</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g2ddd34031f9_1_5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ARIMA (2,1,3)</a:t>
            </a:r>
            <a:endParaRPr/>
          </a:p>
        </p:txBody>
      </p:sp>
      <p:sp>
        <p:nvSpPr>
          <p:cNvPr id="638" name="Google Shape;638;g2ddd34031f9_1_50"/>
          <p:cNvSpPr txBox="1"/>
          <p:nvPr>
            <p:ph type="title"/>
          </p:nvPr>
        </p:nvSpPr>
        <p:spPr>
          <a:xfrm>
            <a:off x="6723750" y="4553350"/>
            <a:ext cx="2187000" cy="369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sz="1200"/>
              <a:t>Test </a:t>
            </a:r>
            <a:r>
              <a:rPr lang="en" sz="1200"/>
              <a:t>RMSE: </a:t>
            </a:r>
            <a:r>
              <a:rPr lang="en" sz="1200"/>
              <a:t>2,764</a:t>
            </a:r>
            <a:endParaRPr sz="1200"/>
          </a:p>
        </p:txBody>
      </p:sp>
      <p:pic>
        <p:nvPicPr>
          <p:cNvPr id="639" name="Google Shape;639;g2ddd34031f9_1_50"/>
          <p:cNvPicPr preferRelativeResize="0"/>
          <p:nvPr/>
        </p:nvPicPr>
        <p:blipFill>
          <a:blip r:embed="rId3">
            <a:alphaModFix/>
          </a:blip>
          <a:stretch>
            <a:fillRect/>
          </a:stretch>
        </p:blipFill>
        <p:spPr>
          <a:xfrm>
            <a:off x="1362525" y="1054188"/>
            <a:ext cx="6418950" cy="346268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g2ddd34031f9_1_6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SARIMA (4, 1, 0)</a:t>
            </a:r>
            <a:endParaRPr/>
          </a:p>
        </p:txBody>
      </p:sp>
      <p:sp>
        <p:nvSpPr>
          <p:cNvPr id="645" name="Google Shape;645;g2ddd34031f9_1_62"/>
          <p:cNvSpPr txBox="1"/>
          <p:nvPr>
            <p:ph type="title"/>
          </p:nvPr>
        </p:nvSpPr>
        <p:spPr>
          <a:xfrm>
            <a:off x="6723750" y="4553350"/>
            <a:ext cx="2187000" cy="369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sz="1200"/>
              <a:t>Test </a:t>
            </a:r>
            <a:r>
              <a:rPr lang="en" sz="1200"/>
              <a:t>RMSE: </a:t>
            </a:r>
            <a:r>
              <a:rPr lang="en" sz="1200"/>
              <a:t>2,919</a:t>
            </a:r>
            <a:endParaRPr sz="1200"/>
          </a:p>
        </p:txBody>
      </p:sp>
      <p:pic>
        <p:nvPicPr>
          <p:cNvPr id="646" name="Google Shape;646;g2ddd34031f9_1_62"/>
          <p:cNvPicPr preferRelativeResize="0"/>
          <p:nvPr/>
        </p:nvPicPr>
        <p:blipFill>
          <a:blip r:embed="rId3">
            <a:alphaModFix/>
          </a:blip>
          <a:stretch>
            <a:fillRect/>
          </a:stretch>
        </p:blipFill>
        <p:spPr>
          <a:xfrm>
            <a:off x="1362525" y="1054188"/>
            <a:ext cx="6418950" cy="3462688"/>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Data preprocessing</a:t>
            </a:r>
            <a:endParaRPr/>
          </a:p>
        </p:txBody>
      </p:sp>
      <p:sp>
        <p:nvSpPr>
          <p:cNvPr id="652" name="Google Shape;652;p9"/>
          <p:cNvSpPr txBox="1"/>
          <p:nvPr>
            <p:ph idx="1" type="subTitle"/>
          </p:nvPr>
        </p:nvSpPr>
        <p:spPr>
          <a:xfrm>
            <a:off x="720000" y="1479250"/>
            <a:ext cx="7704000" cy="990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Min Max scaler to standardise data</a:t>
            </a:r>
            <a:endParaRPr sz="1400"/>
          </a:p>
          <a:p>
            <a:pPr indent="-317500" lvl="0" marL="457200" rtl="0" algn="l">
              <a:spcBef>
                <a:spcPts val="0"/>
              </a:spcBef>
              <a:spcAft>
                <a:spcPts val="0"/>
              </a:spcAft>
              <a:buSzPts val="1400"/>
              <a:buChar char="●"/>
            </a:pPr>
            <a:r>
              <a:rPr lang="en" sz="1400"/>
              <a:t>Varied lookback period - indicates how many previous data points will be used to predict the current data point. </a:t>
            </a:r>
            <a:endParaRPr sz="1400"/>
          </a:p>
          <a:p>
            <a:pPr indent="-317500" lvl="0" marL="457200" rtl="0" algn="l">
              <a:spcBef>
                <a:spcPts val="0"/>
              </a:spcBef>
              <a:spcAft>
                <a:spcPts val="0"/>
              </a:spcAft>
              <a:buSzPts val="1400"/>
              <a:buChar char="●"/>
            </a:pPr>
            <a:r>
              <a:rPr lang="en" sz="1400"/>
              <a:t>Train test split of 80/20 ratio</a:t>
            </a:r>
            <a:endParaRPr sz="1400"/>
          </a:p>
          <a:p>
            <a:pPr indent="-317500" lvl="0" marL="457200" rtl="0" algn="l">
              <a:spcBef>
                <a:spcPts val="0"/>
              </a:spcBef>
              <a:spcAft>
                <a:spcPts val="0"/>
              </a:spcAft>
              <a:buSzPts val="1400"/>
              <a:buChar char="●"/>
            </a:pPr>
            <a:r>
              <a:rPr lang="en" sz="1400"/>
              <a:t>Dengue cases aggregated by month</a:t>
            </a:r>
            <a:endParaRPr sz="1400"/>
          </a:p>
          <a:p>
            <a:pPr indent="0" lvl="0" marL="0" rtl="0" algn="l">
              <a:spcBef>
                <a:spcPts val="0"/>
              </a:spcBef>
              <a:spcAft>
                <a:spcPts val="0"/>
              </a:spcAft>
              <a:buNone/>
            </a:pPr>
            <a:r>
              <a:t/>
            </a:r>
            <a:endParaRPr sz="14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g2ddd34031f9_1_66"/>
          <p:cNvSpPr txBox="1"/>
          <p:nvPr>
            <p:ph type="title"/>
          </p:nvPr>
        </p:nvSpPr>
        <p:spPr>
          <a:xfrm>
            <a:off x="720000" y="303450"/>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RNN - single feature</a:t>
            </a:r>
            <a:endParaRPr/>
          </a:p>
        </p:txBody>
      </p:sp>
      <p:pic>
        <p:nvPicPr>
          <p:cNvPr id="658" name="Google Shape;658;g2ddd34031f9_1_66"/>
          <p:cNvPicPr preferRelativeResize="0"/>
          <p:nvPr/>
        </p:nvPicPr>
        <p:blipFill>
          <a:blip r:embed="rId3">
            <a:alphaModFix/>
          </a:blip>
          <a:stretch>
            <a:fillRect/>
          </a:stretch>
        </p:blipFill>
        <p:spPr>
          <a:xfrm>
            <a:off x="920062" y="1006675"/>
            <a:ext cx="7303874" cy="3661975"/>
          </a:xfrm>
          <a:prstGeom prst="rect">
            <a:avLst/>
          </a:prstGeom>
          <a:noFill/>
          <a:ln>
            <a:noFill/>
          </a:ln>
        </p:spPr>
      </p:pic>
      <p:sp>
        <p:nvSpPr>
          <p:cNvPr id="659" name="Google Shape;659;g2ddd34031f9_1_66"/>
          <p:cNvSpPr txBox="1"/>
          <p:nvPr>
            <p:ph type="title"/>
          </p:nvPr>
        </p:nvSpPr>
        <p:spPr>
          <a:xfrm>
            <a:off x="6723750" y="4553350"/>
            <a:ext cx="2187000" cy="36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Test RMSE: 859</a:t>
            </a:r>
            <a:endParaRPr sz="1000"/>
          </a:p>
          <a:p>
            <a:pPr indent="0" lvl="0" marL="0" rtl="0" algn="ctr">
              <a:lnSpc>
                <a:spcPct val="100000"/>
              </a:lnSpc>
              <a:spcBef>
                <a:spcPts val="0"/>
              </a:spcBef>
              <a:spcAft>
                <a:spcPts val="0"/>
              </a:spcAft>
              <a:buSzPts val="3500"/>
              <a:buNone/>
            </a:pPr>
            <a:r>
              <a:t/>
            </a:r>
            <a:endParaRPr sz="1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5"/>
          <p:cNvSpPr txBox="1"/>
          <p:nvPr>
            <p:ph type="title"/>
          </p:nvPr>
        </p:nvSpPr>
        <p:spPr>
          <a:xfrm>
            <a:off x="1393550" y="2502950"/>
            <a:ext cx="4360200" cy="1282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a:t>Introduction</a:t>
            </a:r>
            <a:endParaRPr/>
          </a:p>
        </p:txBody>
      </p:sp>
      <p:sp>
        <p:nvSpPr>
          <p:cNvPr id="405" name="Google Shape;405;p5"/>
          <p:cNvSpPr txBox="1"/>
          <p:nvPr>
            <p:ph idx="1" type="subTitle"/>
          </p:nvPr>
        </p:nvSpPr>
        <p:spPr>
          <a:xfrm>
            <a:off x="1393550" y="3743512"/>
            <a:ext cx="4360200" cy="403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Overview, problem statement and objectives</a:t>
            </a:r>
            <a:endParaRPr/>
          </a:p>
        </p:txBody>
      </p:sp>
      <p:sp>
        <p:nvSpPr>
          <p:cNvPr id="406" name="Google Shape;406;p5"/>
          <p:cNvSpPr txBox="1"/>
          <p:nvPr>
            <p:ph idx="2" type="title"/>
          </p:nvPr>
        </p:nvSpPr>
        <p:spPr>
          <a:xfrm>
            <a:off x="1393550" y="1713902"/>
            <a:ext cx="1200000" cy="841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t>01</a:t>
            </a:r>
            <a:endParaRPr/>
          </a:p>
        </p:txBody>
      </p:sp>
      <p:grpSp>
        <p:nvGrpSpPr>
          <p:cNvPr id="407" name="Google Shape;407;p5"/>
          <p:cNvGrpSpPr/>
          <p:nvPr/>
        </p:nvGrpSpPr>
        <p:grpSpPr>
          <a:xfrm flipH="1">
            <a:off x="576156" y="508623"/>
            <a:ext cx="8385900" cy="90900"/>
            <a:chOff x="160950" y="480600"/>
            <a:chExt cx="8385900" cy="90900"/>
          </a:xfrm>
        </p:grpSpPr>
        <p:cxnSp>
          <p:nvCxnSpPr>
            <p:cNvPr id="408" name="Google Shape;408;p5"/>
            <p:cNvCxnSpPr/>
            <p:nvPr/>
          </p:nvCxnSpPr>
          <p:spPr>
            <a:xfrm>
              <a:off x="160950" y="571500"/>
              <a:ext cx="8385900" cy="0"/>
            </a:xfrm>
            <a:prstGeom prst="straightConnector1">
              <a:avLst/>
            </a:prstGeom>
            <a:noFill/>
            <a:ln cap="flat" cmpd="sng" w="9525">
              <a:solidFill>
                <a:schemeClr val="lt1"/>
              </a:solidFill>
              <a:prstDash val="solid"/>
              <a:round/>
              <a:headEnd len="sm" w="sm" type="none"/>
              <a:tailEnd len="sm" w="sm" type="none"/>
            </a:ln>
          </p:spPr>
        </p:cxnSp>
        <p:sp>
          <p:nvSpPr>
            <p:cNvPr id="409" name="Google Shape;409;p5"/>
            <p:cNvSpPr/>
            <p:nvPr/>
          </p:nvSpPr>
          <p:spPr>
            <a:xfrm>
              <a:off x="8041650" y="480600"/>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0" name="Google Shape;410;p5"/>
          <p:cNvGrpSpPr/>
          <p:nvPr/>
        </p:nvGrpSpPr>
        <p:grpSpPr>
          <a:xfrm rot="10800000">
            <a:off x="7961770" y="1295598"/>
            <a:ext cx="90900" cy="3697200"/>
            <a:chOff x="1113520" y="156298"/>
            <a:chExt cx="90900" cy="3697200"/>
          </a:xfrm>
        </p:grpSpPr>
        <p:sp>
          <p:nvSpPr>
            <p:cNvPr id="411" name="Google Shape;411;p5"/>
            <p:cNvSpPr/>
            <p:nvPr/>
          </p:nvSpPr>
          <p:spPr>
            <a:xfrm rot="-5400000">
              <a:off x="906370" y="3555448"/>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2" name="Google Shape;412;p5"/>
            <p:cNvCxnSpPr/>
            <p:nvPr/>
          </p:nvCxnSpPr>
          <p:spPr>
            <a:xfrm rot="10800000">
              <a:off x="1121185" y="156298"/>
              <a:ext cx="0" cy="3434700"/>
            </a:xfrm>
            <a:prstGeom prst="straightConnector1">
              <a:avLst/>
            </a:prstGeom>
            <a:noFill/>
            <a:ln cap="flat" cmpd="sng" w="9525">
              <a:solidFill>
                <a:schemeClr val="lt1"/>
              </a:solidFill>
              <a:prstDash val="solid"/>
              <a:round/>
              <a:headEnd len="sm" w="sm" type="none"/>
              <a:tailEnd len="sm" w="sm" type="none"/>
            </a:ln>
          </p:spPr>
        </p:cxn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g2ddd34031f9_1_26"/>
          <p:cNvSpPr txBox="1"/>
          <p:nvPr>
            <p:ph type="title"/>
          </p:nvPr>
        </p:nvSpPr>
        <p:spPr>
          <a:xfrm>
            <a:off x="720000" y="27987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LSTM - single feature</a:t>
            </a:r>
            <a:endParaRPr/>
          </a:p>
        </p:txBody>
      </p:sp>
      <p:pic>
        <p:nvPicPr>
          <p:cNvPr id="665" name="Google Shape;665;g2ddd34031f9_1_26"/>
          <p:cNvPicPr preferRelativeResize="0"/>
          <p:nvPr/>
        </p:nvPicPr>
        <p:blipFill>
          <a:blip r:embed="rId3">
            <a:alphaModFix/>
          </a:blip>
          <a:stretch>
            <a:fillRect/>
          </a:stretch>
        </p:blipFill>
        <p:spPr>
          <a:xfrm>
            <a:off x="1030438" y="942050"/>
            <a:ext cx="7083125" cy="3820976"/>
          </a:xfrm>
          <a:prstGeom prst="rect">
            <a:avLst/>
          </a:prstGeom>
          <a:noFill/>
          <a:ln>
            <a:noFill/>
          </a:ln>
        </p:spPr>
      </p:pic>
      <p:sp>
        <p:nvSpPr>
          <p:cNvPr id="666" name="Google Shape;666;g2ddd34031f9_1_26"/>
          <p:cNvSpPr txBox="1"/>
          <p:nvPr>
            <p:ph type="title"/>
          </p:nvPr>
        </p:nvSpPr>
        <p:spPr>
          <a:xfrm>
            <a:off x="6723750" y="4553350"/>
            <a:ext cx="2187000" cy="36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Test RMSE: 1,002</a:t>
            </a:r>
            <a:endParaRPr sz="1000"/>
          </a:p>
          <a:p>
            <a:pPr indent="0" lvl="0" marL="0" rtl="0" algn="ctr">
              <a:lnSpc>
                <a:spcPct val="100000"/>
              </a:lnSpc>
              <a:spcBef>
                <a:spcPts val="0"/>
              </a:spcBef>
              <a:spcAft>
                <a:spcPts val="0"/>
              </a:spcAft>
              <a:buSzPts val="3500"/>
              <a:buNone/>
            </a:pPr>
            <a:r>
              <a:t/>
            </a:r>
            <a:endParaRPr sz="12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g2ddd34031f9_1_34"/>
          <p:cNvSpPr txBox="1"/>
          <p:nvPr>
            <p:ph type="title"/>
          </p:nvPr>
        </p:nvSpPr>
        <p:spPr>
          <a:xfrm>
            <a:off x="720000" y="350650"/>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sz="2800"/>
              <a:t>RNN - </a:t>
            </a:r>
            <a:r>
              <a:rPr lang="en" sz="2800"/>
              <a:t>Multivariate time series forecasting</a:t>
            </a:r>
            <a:endParaRPr sz="2400"/>
          </a:p>
        </p:txBody>
      </p:sp>
      <p:pic>
        <p:nvPicPr>
          <p:cNvPr id="672" name="Google Shape;672;g2ddd34031f9_1_34"/>
          <p:cNvPicPr preferRelativeResize="0"/>
          <p:nvPr/>
        </p:nvPicPr>
        <p:blipFill>
          <a:blip r:embed="rId3">
            <a:alphaModFix/>
          </a:blip>
          <a:stretch>
            <a:fillRect/>
          </a:stretch>
        </p:blipFill>
        <p:spPr>
          <a:xfrm>
            <a:off x="1030438" y="965625"/>
            <a:ext cx="7083125" cy="3820976"/>
          </a:xfrm>
          <a:prstGeom prst="rect">
            <a:avLst/>
          </a:prstGeom>
          <a:noFill/>
          <a:ln>
            <a:noFill/>
          </a:ln>
        </p:spPr>
      </p:pic>
      <p:sp>
        <p:nvSpPr>
          <p:cNvPr id="673" name="Google Shape;673;g2ddd34031f9_1_34"/>
          <p:cNvSpPr txBox="1"/>
          <p:nvPr>
            <p:ph type="title"/>
          </p:nvPr>
        </p:nvSpPr>
        <p:spPr>
          <a:xfrm>
            <a:off x="6723750" y="4553350"/>
            <a:ext cx="2187000" cy="36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Test RMSE: 817</a:t>
            </a:r>
            <a:endParaRPr sz="1000"/>
          </a:p>
          <a:p>
            <a:pPr indent="0" lvl="0" marL="0" rtl="0" algn="ctr">
              <a:lnSpc>
                <a:spcPct val="100000"/>
              </a:lnSpc>
              <a:spcBef>
                <a:spcPts val="0"/>
              </a:spcBef>
              <a:spcAft>
                <a:spcPts val="0"/>
              </a:spcAft>
              <a:buSzPts val="3500"/>
              <a:buNone/>
            </a:pPr>
            <a:r>
              <a:t/>
            </a:r>
            <a:endParaRPr sz="10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g2dee5a40054_0_5"/>
          <p:cNvSpPr txBox="1"/>
          <p:nvPr>
            <p:ph type="title"/>
          </p:nvPr>
        </p:nvSpPr>
        <p:spPr>
          <a:xfrm>
            <a:off x="720000" y="350650"/>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sz="2800"/>
              <a:t>LSTM</a:t>
            </a:r>
            <a:r>
              <a:rPr lang="en" sz="2800"/>
              <a:t> - Multivariate time series forecasting</a:t>
            </a:r>
            <a:endParaRPr sz="2400"/>
          </a:p>
        </p:txBody>
      </p:sp>
      <p:sp>
        <p:nvSpPr>
          <p:cNvPr id="679" name="Google Shape;679;g2dee5a40054_0_5"/>
          <p:cNvSpPr txBox="1"/>
          <p:nvPr>
            <p:ph type="title"/>
          </p:nvPr>
        </p:nvSpPr>
        <p:spPr>
          <a:xfrm>
            <a:off x="6723750" y="4553350"/>
            <a:ext cx="2187000" cy="36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Test RMSE: 1,215</a:t>
            </a:r>
            <a:endParaRPr sz="1000"/>
          </a:p>
          <a:p>
            <a:pPr indent="0" lvl="0" marL="0" rtl="0" algn="ctr">
              <a:lnSpc>
                <a:spcPct val="100000"/>
              </a:lnSpc>
              <a:spcBef>
                <a:spcPts val="0"/>
              </a:spcBef>
              <a:spcAft>
                <a:spcPts val="0"/>
              </a:spcAft>
              <a:buSzPts val="3500"/>
              <a:buNone/>
            </a:pPr>
            <a:r>
              <a:t/>
            </a:r>
            <a:endParaRPr sz="1000"/>
          </a:p>
        </p:txBody>
      </p:sp>
      <p:pic>
        <p:nvPicPr>
          <p:cNvPr id="680" name="Google Shape;680;g2dee5a40054_0_5"/>
          <p:cNvPicPr preferRelativeResize="0"/>
          <p:nvPr/>
        </p:nvPicPr>
        <p:blipFill>
          <a:blip r:embed="rId3">
            <a:alphaModFix/>
          </a:blip>
          <a:stretch>
            <a:fillRect/>
          </a:stretch>
        </p:blipFill>
        <p:spPr>
          <a:xfrm>
            <a:off x="899500" y="977850"/>
            <a:ext cx="7344977" cy="357549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g2dee5a40054_0_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Model Evaluation</a:t>
            </a:r>
            <a:endParaRPr/>
          </a:p>
        </p:txBody>
      </p:sp>
      <p:sp>
        <p:nvSpPr>
          <p:cNvPr id="686" name="Google Shape;686;g2dee5a40054_0_13"/>
          <p:cNvSpPr txBox="1"/>
          <p:nvPr>
            <p:ph idx="1" type="body"/>
          </p:nvPr>
        </p:nvSpPr>
        <p:spPr>
          <a:xfrm>
            <a:off x="720000" y="1773250"/>
            <a:ext cx="7801800" cy="2195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lang="en">
                <a:solidFill>
                  <a:srgbClr val="000000"/>
                </a:solidFill>
                <a:highlight>
                  <a:srgbClr val="FFFFFF"/>
                </a:highlight>
              </a:rPr>
              <a:t>Log transformation to scale the data over Min Max scaler or standard scaler for the following reasons:</a:t>
            </a:r>
            <a:endParaRPr>
              <a:solidFill>
                <a:srgbClr val="000000"/>
              </a:solidFill>
              <a:highlight>
                <a:srgbClr val="FFFFFF"/>
              </a:highlight>
            </a:endParaRPr>
          </a:p>
          <a:p>
            <a:pPr indent="-304800" lvl="1" marL="914400" rtl="0" algn="l">
              <a:spcBef>
                <a:spcPts val="0"/>
              </a:spcBef>
              <a:spcAft>
                <a:spcPts val="0"/>
              </a:spcAft>
              <a:buClr>
                <a:srgbClr val="000000"/>
              </a:buClr>
              <a:buSzPts val="1200"/>
              <a:buChar char="○"/>
            </a:pPr>
            <a:r>
              <a:rPr lang="en">
                <a:solidFill>
                  <a:srgbClr val="000000"/>
                </a:solidFill>
                <a:highlight>
                  <a:srgbClr val="FFFFFF"/>
                </a:highlight>
              </a:rPr>
              <a:t>A log transformation reduces the impact of outliers.</a:t>
            </a:r>
            <a:endParaRPr>
              <a:solidFill>
                <a:srgbClr val="000000"/>
              </a:solidFill>
              <a:highlight>
                <a:srgbClr val="FFFFFF"/>
              </a:highlight>
            </a:endParaRPr>
          </a:p>
          <a:p>
            <a:pPr indent="-304800" lvl="1" marL="914400" rtl="0" algn="l">
              <a:spcBef>
                <a:spcPts val="0"/>
              </a:spcBef>
              <a:spcAft>
                <a:spcPts val="0"/>
              </a:spcAft>
              <a:buClr>
                <a:srgbClr val="000000"/>
              </a:buClr>
              <a:buSzPts val="1200"/>
              <a:buChar char="○"/>
            </a:pPr>
            <a:r>
              <a:rPr lang="en">
                <a:solidFill>
                  <a:srgbClr val="000000"/>
                </a:solidFill>
                <a:highlight>
                  <a:srgbClr val="FFFFFF"/>
                </a:highlight>
              </a:rPr>
              <a:t>Overall RMSE scores performed slightly worse for the test set, but lesser overfitting</a:t>
            </a:r>
            <a:endParaRPr>
              <a:solidFill>
                <a:srgbClr val="000000"/>
              </a:solidFill>
              <a:highlight>
                <a:srgbClr val="FFFFFF"/>
              </a:highlight>
            </a:endParaRPr>
          </a:p>
          <a:p>
            <a:pPr indent="0" lvl="0" marL="0" rtl="0" algn="l">
              <a:spcBef>
                <a:spcPts val="0"/>
              </a:spcBef>
              <a:spcAft>
                <a:spcPts val="0"/>
              </a:spcAft>
              <a:buNone/>
            </a:pPr>
            <a:r>
              <a:t/>
            </a:r>
            <a:endParaRPr>
              <a:solidFill>
                <a:srgbClr val="000000"/>
              </a:solidFill>
              <a:highlight>
                <a:srgbClr val="FFFFFF"/>
              </a:highlight>
            </a:endParaRPr>
          </a:p>
          <a:p>
            <a:pPr indent="-317500" lvl="0" marL="457200" rtl="0" algn="l">
              <a:spcBef>
                <a:spcPts val="0"/>
              </a:spcBef>
              <a:spcAft>
                <a:spcPts val="0"/>
              </a:spcAft>
              <a:buClr>
                <a:srgbClr val="000000"/>
              </a:buClr>
              <a:buSzPts val="1400"/>
              <a:buChar char="●"/>
            </a:pPr>
            <a:r>
              <a:rPr lang="en">
                <a:solidFill>
                  <a:srgbClr val="000000"/>
                </a:solidFill>
                <a:highlight>
                  <a:srgbClr val="FFFFFF"/>
                </a:highlight>
              </a:rPr>
              <a:t>Using multiple features for Neural Networks led to a worsening for RMSE scores</a:t>
            </a:r>
            <a:endParaRPr>
              <a:solidFill>
                <a:srgbClr val="000000"/>
              </a:solidFill>
              <a:highlight>
                <a:srgbClr val="FFFFFF"/>
              </a:highlight>
            </a:endParaRPr>
          </a:p>
          <a:p>
            <a:pPr indent="0" lvl="0" marL="457200" rtl="0" algn="l">
              <a:spcBef>
                <a:spcPts val="0"/>
              </a:spcBef>
              <a:spcAft>
                <a:spcPts val="0"/>
              </a:spcAft>
              <a:buNone/>
            </a:pPr>
            <a:r>
              <a:t/>
            </a:r>
            <a:endParaRPr>
              <a:solidFill>
                <a:srgbClr val="000000"/>
              </a:solidFill>
              <a:highlight>
                <a:srgbClr val="FFFFFF"/>
              </a:highlight>
            </a:endParaRPr>
          </a:p>
          <a:p>
            <a:pPr indent="-317500" lvl="0" marL="457200" rtl="0" algn="l">
              <a:spcBef>
                <a:spcPts val="0"/>
              </a:spcBef>
              <a:spcAft>
                <a:spcPts val="0"/>
              </a:spcAft>
              <a:buClr>
                <a:srgbClr val="000000"/>
              </a:buClr>
              <a:buSzPts val="1400"/>
              <a:buChar char="●"/>
            </a:pPr>
            <a:r>
              <a:rPr lang="en">
                <a:solidFill>
                  <a:srgbClr val="000000"/>
                </a:solidFill>
                <a:highlight>
                  <a:srgbClr val="FFFFFF"/>
                </a:highlight>
              </a:rPr>
              <a:t>In the single feature LSTM vs RNN, the LSTM model did better than RNN because during backpropagation, RNNs suffer from the vanishing gradient problem, where the gradient can become very small and the weights of the neurons are not effectively updated</a:t>
            </a:r>
            <a:endParaRPr>
              <a:solidFill>
                <a:srgbClr val="000000"/>
              </a:solidFill>
              <a:highlight>
                <a:srgbClr val="FFFFFF"/>
              </a:high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13"/>
          <p:cNvSpPr txBox="1"/>
          <p:nvPr>
            <p:ph type="title"/>
          </p:nvPr>
        </p:nvSpPr>
        <p:spPr>
          <a:xfrm>
            <a:off x="3681625" y="2450375"/>
            <a:ext cx="4271100" cy="789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600"/>
              <a:buNone/>
            </a:pPr>
            <a:r>
              <a:rPr lang="en"/>
              <a:t>Recommendation</a:t>
            </a:r>
            <a:endParaRPr/>
          </a:p>
        </p:txBody>
      </p:sp>
      <p:sp>
        <p:nvSpPr>
          <p:cNvPr id="692" name="Google Shape;692;p13"/>
          <p:cNvSpPr txBox="1"/>
          <p:nvPr>
            <p:ph idx="1" type="subTitle"/>
          </p:nvPr>
        </p:nvSpPr>
        <p:spPr>
          <a:xfrm>
            <a:off x="3854900" y="3130426"/>
            <a:ext cx="3733800" cy="403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200"/>
              <a:buNone/>
            </a:pPr>
            <a:r>
              <a:rPr lang="en"/>
              <a:t>Cost-Benefit Analysis and Conclusion</a:t>
            </a:r>
            <a:endParaRPr/>
          </a:p>
          <a:p>
            <a:pPr indent="0" lvl="0" marL="0" rtl="0" algn="ctr">
              <a:lnSpc>
                <a:spcPct val="100000"/>
              </a:lnSpc>
              <a:spcBef>
                <a:spcPts val="0"/>
              </a:spcBef>
              <a:spcAft>
                <a:spcPts val="0"/>
              </a:spcAft>
              <a:buSzPts val="1200"/>
              <a:buNone/>
            </a:pPr>
            <a:r>
              <a:t/>
            </a:r>
            <a:endParaRPr/>
          </a:p>
        </p:txBody>
      </p:sp>
      <p:sp>
        <p:nvSpPr>
          <p:cNvPr id="693" name="Google Shape;693;p13"/>
          <p:cNvSpPr txBox="1"/>
          <p:nvPr>
            <p:ph idx="2" type="title"/>
          </p:nvPr>
        </p:nvSpPr>
        <p:spPr>
          <a:xfrm>
            <a:off x="5121800" y="1643052"/>
            <a:ext cx="12000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05</a:t>
            </a:r>
            <a:endParaRPr/>
          </a:p>
        </p:txBody>
      </p:sp>
      <p:grpSp>
        <p:nvGrpSpPr>
          <p:cNvPr id="694" name="Google Shape;694;p13"/>
          <p:cNvGrpSpPr/>
          <p:nvPr/>
        </p:nvGrpSpPr>
        <p:grpSpPr>
          <a:xfrm>
            <a:off x="181160" y="508623"/>
            <a:ext cx="8385900" cy="90900"/>
            <a:chOff x="160950" y="480600"/>
            <a:chExt cx="8385900" cy="90900"/>
          </a:xfrm>
        </p:grpSpPr>
        <p:cxnSp>
          <p:nvCxnSpPr>
            <p:cNvPr id="695" name="Google Shape;695;p13"/>
            <p:cNvCxnSpPr/>
            <p:nvPr/>
          </p:nvCxnSpPr>
          <p:spPr>
            <a:xfrm>
              <a:off x="160950" y="571500"/>
              <a:ext cx="8385900" cy="0"/>
            </a:xfrm>
            <a:prstGeom prst="straightConnector1">
              <a:avLst/>
            </a:prstGeom>
            <a:noFill/>
            <a:ln cap="flat" cmpd="sng" w="9525">
              <a:solidFill>
                <a:schemeClr val="lt1"/>
              </a:solidFill>
              <a:prstDash val="solid"/>
              <a:round/>
              <a:headEnd len="sm" w="sm" type="none"/>
              <a:tailEnd len="sm" w="sm" type="none"/>
            </a:ln>
          </p:spPr>
        </p:cxnSp>
        <p:sp>
          <p:nvSpPr>
            <p:cNvPr id="696" name="Google Shape;696;p13"/>
            <p:cNvSpPr/>
            <p:nvPr/>
          </p:nvSpPr>
          <p:spPr>
            <a:xfrm>
              <a:off x="8041650" y="480600"/>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7" name="Google Shape;697;p13"/>
          <p:cNvGrpSpPr/>
          <p:nvPr/>
        </p:nvGrpSpPr>
        <p:grpSpPr>
          <a:xfrm>
            <a:off x="1113520" y="156298"/>
            <a:ext cx="90900" cy="3697200"/>
            <a:chOff x="1113520" y="156298"/>
            <a:chExt cx="90900" cy="3697200"/>
          </a:xfrm>
        </p:grpSpPr>
        <p:sp>
          <p:nvSpPr>
            <p:cNvPr id="698" name="Google Shape;698;p13"/>
            <p:cNvSpPr/>
            <p:nvPr/>
          </p:nvSpPr>
          <p:spPr>
            <a:xfrm rot="-5400000">
              <a:off x="906370" y="3555448"/>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99" name="Google Shape;699;p13"/>
            <p:cNvCxnSpPr/>
            <p:nvPr/>
          </p:nvCxnSpPr>
          <p:spPr>
            <a:xfrm rot="10800000">
              <a:off x="1121185" y="156298"/>
              <a:ext cx="0" cy="3434700"/>
            </a:xfrm>
            <a:prstGeom prst="straightConnector1">
              <a:avLst/>
            </a:prstGeom>
            <a:noFill/>
            <a:ln cap="flat" cmpd="sng" w="9525">
              <a:solidFill>
                <a:schemeClr val="lt1"/>
              </a:solidFill>
              <a:prstDash val="solid"/>
              <a:round/>
              <a:headEnd len="sm" w="sm" type="none"/>
              <a:tailEnd len="sm" w="sm" type="none"/>
            </a:ln>
          </p:spPr>
        </p:cxn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pic>
        <p:nvPicPr>
          <p:cNvPr id="704" name="Google Shape;704;g2ddd34031f9_0_267"/>
          <p:cNvPicPr preferRelativeResize="0"/>
          <p:nvPr/>
        </p:nvPicPr>
        <p:blipFill>
          <a:blip r:embed="rId3">
            <a:alphaModFix/>
          </a:blip>
          <a:stretch>
            <a:fillRect/>
          </a:stretch>
        </p:blipFill>
        <p:spPr>
          <a:xfrm>
            <a:off x="1333026" y="564125"/>
            <a:ext cx="6477950" cy="1722950"/>
          </a:xfrm>
          <a:prstGeom prst="rect">
            <a:avLst/>
          </a:prstGeom>
          <a:noFill/>
          <a:ln>
            <a:noFill/>
          </a:ln>
        </p:spPr>
      </p:pic>
      <p:sp>
        <p:nvSpPr>
          <p:cNvPr id="705" name="Google Shape;705;g2ddd34031f9_0_267"/>
          <p:cNvSpPr txBox="1"/>
          <p:nvPr>
            <p:ph idx="1" type="subTitle"/>
          </p:nvPr>
        </p:nvSpPr>
        <p:spPr>
          <a:xfrm>
            <a:off x="474125" y="2509475"/>
            <a:ext cx="4098600" cy="194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400"/>
              <a:t>How does the suppression technology work?</a:t>
            </a:r>
            <a:endParaRPr b="1" sz="1400"/>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R</a:t>
            </a:r>
            <a:r>
              <a:rPr lang="en"/>
              <a:t>elease of non-biting male Wolbachia-carrying mosquitoes to mate with urban female mosquitoes</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When they mate, the eggs derived from these matings do not hatch, thereby, reducing the population of Aedes mosquitoes in the field</a:t>
            </a:r>
            <a:endParaRPr/>
          </a:p>
        </p:txBody>
      </p:sp>
      <p:sp>
        <p:nvSpPr>
          <p:cNvPr id="706" name="Google Shape;706;g2ddd34031f9_0_267"/>
          <p:cNvSpPr txBox="1"/>
          <p:nvPr>
            <p:ph idx="1" type="subTitle"/>
          </p:nvPr>
        </p:nvSpPr>
        <p:spPr>
          <a:xfrm>
            <a:off x="4763150" y="2509475"/>
            <a:ext cx="3994200" cy="20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400"/>
              <a:t>What are some common facts?</a:t>
            </a:r>
            <a:endParaRPr b="1" sz="1400"/>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Wolbachia is a safe, naturally occurring bacterium</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Wolbachia DOES NOT harm humans or animals</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Male mosquitoes do not bite or transmit disease</a:t>
            </a:r>
            <a:endParaRPr/>
          </a:p>
          <a:p>
            <a:pPr indent="0" lvl="0" marL="457200" rtl="0" algn="l">
              <a:spcBef>
                <a:spcPts val="0"/>
              </a:spcBef>
              <a:spcAft>
                <a:spcPts val="0"/>
              </a:spcAft>
              <a:buNone/>
            </a:pPr>
            <a:r>
              <a:t/>
            </a:r>
            <a:endParaRPr/>
          </a:p>
          <a:p>
            <a:pPr indent="-304800" lvl="0" marL="457200" rtl="0" algn="l">
              <a:spcBef>
                <a:spcPts val="0"/>
              </a:spcBef>
              <a:spcAft>
                <a:spcPts val="0"/>
              </a:spcAft>
              <a:buSzPts val="1200"/>
              <a:buChar char="●"/>
            </a:pPr>
            <a:r>
              <a:rPr lang="en"/>
              <a:t>Research suggests implementation cost for the whole of Singapore is </a:t>
            </a:r>
            <a:r>
              <a:rPr b="1" lang="en"/>
              <a:t>SGD 40 million</a:t>
            </a:r>
            <a:endParaRPr b="1"/>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grpSp>
        <p:nvGrpSpPr>
          <p:cNvPr id="711" name="Google Shape;711;g2ddd34031f9_0_289"/>
          <p:cNvGrpSpPr/>
          <p:nvPr/>
        </p:nvGrpSpPr>
        <p:grpSpPr>
          <a:xfrm>
            <a:off x="163200" y="836200"/>
            <a:ext cx="8817598" cy="2956075"/>
            <a:chOff x="1013073" y="244575"/>
            <a:chExt cx="7117855" cy="2386240"/>
          </a:xfrm>
        </p:grpSpPr>
        <p:pic>
          <p:nvPicPr>
            <p:cNvPr id="712" name="Google Shape;712;g2ddd34031f9_0_289"/>
            <p:cNvPicPr preferRelativeResize="0"/>
            <p:nvPr/>
          </p:nvPicPr>
          <p:blipFill rotWithShape="1">
            <a:blip r:embed="rId3">
              <a:alphaModFix/>
            </a:blip>
            <a:srcRect b="49405" l="0" r="0" t="0"/>
            <a:stretch/>
          </p:blipFill>
          <p:spPr>
            <a:xfrm>
              <a:off x="1013073" y="244575"/>
              <a:ext cx="7117855" cy="2386240"/>
            </a:xfrm>
            <a:prstGeom prst="rect">
              <a:avLst/>
            </a:prstGeom>
            <a:noFill/>
            <a:ln>
              <a:noFill/>
            </a:ln>
          </p:spPr>
        </p:pic>
        <p:sp>
          <p:nvSpPr>
            <p:cNvPr id="713" name="Google Shape;713;g2ddd34031f9_0_289"/>
            <p:cNvSpPr/>
            <p:nvPr/>
          </p:nvSpPr>
          <p:spPr>
            <a:xfrm>
              <a:off x="1898125" y="1746625"/>
              <a:ext cx="870300" cy="313500"/>
            </a:xfrm>
            <a:prstGeom prst="rect">
              <a:avLst/>
            </a:prstGeom>
            <a:noFill/>
            <a:ln cap="flat" cmpd="sng" w="28575">
              <a:solidFill>
                <a:srgbClr val="79C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714" name="Google Shape;714;g2ddd34031f9_0_289"/>
            <p:cNvSpPr/>
            <p:nvPr/>
          </p:nvSpPr>
          <p:spPr>
            <a:xfrm>
              <a:off x="2898575" y="1376675"/>
              <a:ext cx="870300" cy="313500"/>
            </a:xfrm>
            <a:prstGeom prst="rect">
              <a:avLst/>
            </a:prstGeom>
            <a:noFill/>
            <a:ln cap="flat" cmpd="sng" w="28575">
              <a:solidFill>
                <a:srgbClr val="79C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715" name="Google Shape;715;g2ddd34031f9_0_289"/>
            <p:cNvSpPr/>
            <p:nvPr/>
          </p:nvSpPr>
          <p:spPr>
            <a:xfrm>
              <a:off x="3929725" y="1406175"/>
              <a:ext cx="870300" cy="313500"/>
            </a:xfrm>
            <a:prstGeom prst="rect">
              <a:avLst/>
            </a:prstGeom>
            <a:noFill/>
            <a:ln cap="flat" cmpd="sng" w="28575">
              <a:solidFill>
                <a:srgbClr val="79C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716" name="Google Shape;716;g2ddd34031f9_0_289"/>
            <p:cNvSpPr/>
            <p:nvPr/>
          </p:nvSpPr>
          <p:spPr>
            <a:xfrm>
              <a:off x="4948575" y="1719675"/>
              <a:ext cx="963900" cy="313500"/>
            </a:xfrm>
            <a:prstGeom prst="rect">
              <a:avLst/>
            </a:prstGeom>
            <a:noFill/>
            <a:ln cap="flat" cmpd="sng" w="28575">
              <a:solidFill>
                <a:srgbClr val="79C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717" name="Google Shape;717;g2ddd34031f9_0_289"/>
            <p:cNvSpPr/>
            <p:nvPr/>
          </p:nvSpPr>
          <p:spPr>
            <a:xfrm>
              <a:off x="1719925" y="1617550"/>
              <a:ext cx="178200" cy="178200"/>
            </a:xfrm>
            <a:prstGeom prst="star5">
              <a:avLst>
                <a:gd fmla="val 19098" name="adj"/>
                <a:gd fmla="val 105146" name="hf"/>
                <a:gd fmla="val 110557" name="vf"/>
              </a:avLst>
            </a:prstGeom>
            <a:solidFill>
              <a:srgbClr val="FFD966"/>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718" name="Google Shape;718;g2ddd34031f9_0_289"/>
            <p:cNvSpPr/>
            <p:nvPr/>
          </p:nvSpPr>
          <p:spPr>
            <a:xfrm>
              <a:off x="2720375" y="1227975"/>
              <a:ext cx="178200" cy="178200"/>
            </a:xfrm>
            <a:prstGeom prst="star5">
              <a:avLst>
                <a:gd fmla="val 19098" name="adj"/>
                <a:gd fmla="val 105146" name="hf"/>
                <a:gd fmla="val 110557" name="vf"/>
              </a:avLst>
            </a:prstGeom>
            <a:solidFill>
              <a:srgbClr val="FFD966"/>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719" name="Google Shape;719;g2ddd34031f9_0_289"/>
            <p:cNvSpPr/>
            <p:nvPr/>
          </p:nvSpPr>
          <p:spPr>
            <a:xfrm>
              <a:off x="3768875" y="1313975"/>
              <a:ext cx="178200" cy="178200"/>
            </a:xfrm>
            <a:prstGeom prst="star5">
              <a:avLst>
                <a:gd fmla="val 19098" name="adj"/>
                <a:gd fmla="val 105146" name="hf"/>
                <a:gd fmla="val 110557" name="vf"/>
              </a:avLst>
            </a:prstGeom>
            <a:solidFill>
              <a:srgbClr val="FFD966"/>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sp>
          <p:nvSpPr>
            <p:cNvPr id="720" name="Google Shape;720;g2ddd34031f9_0_289"/>
            <p:cNvSpPr/>
            <p:nvPr/>
          </p:nvSpPr>
          <p:spPr>
            <a:xfrm>
              <a:off x="4769325" y="1617550"/>
              <a:ext cx="178200" cy="178200"/>
            </a:xfrm>
            <a:prstGeom prst="star5">
              <a:avLst>
                <a:gd fmla="val 19098" name="adj"/>
                <a:gd fmla="val 105146" name="hf"/>
                <a:gd fmla="val 110557" name="vf"/>
              </a:avLst>
            </a:prstGeom>
            <a:solidFill>
              <a:srgbClr val="FFD966"/>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katab"/>
                <a:ea typeface="Akatab"/>
                <a:cs typeface="Akatab"/>
                <a:sym typeface="Akatab"/>
              </a:endParaRPr>
            </a:p>
          </p:txBody>
        </p:sp>
      </p:grpSp>
      <p:sp>
        <p:nvSpPr>
          <p:cNvPr id="721" name="Google Shape;721;g2ddd34031f9_0_289"/>
          <p:cNvSpPr txBox="1"/>
          <p:nvPr>
            <p:ph idx="4294967295" type="title"/>
          </p:nvPr>
        </p:nvSpPr>
        <p:spPr>
          <a:xfrm>
            <a:off x="2418800" y="3974075"/>
            <a:ext cx="4131900" cy="572700"/>
          </a:xfrm>
          <a:prstGeom prst="rect">
            <a:avLst/>
          </a:prstGeom>
          <a:solidFill>
            <a:schemeClr val="lt1"/>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sz="1600"/>
              <a:t>Average dengue cases reduction of 70% </a:t>
            </a:r>
            <a:endParaRPr sz="1600"/>
          </a:p>
        </p:txBody>
      </p:sp>
      <p:sp>
        <p:nvSpPr>
          <p:cNvPr id="722" name="Google Shape;722;g2ddd34031f9_0_289"/>
          <p:cNvSpPr txBox="1"/>
          <p:nvPr>
            <p:ph idx="1" type="subTitle"/>
          </p:nvPr>
        </p:nvSpPr>
        <p:spPr>
          <a:xfrm>
            <a:off x="232225" y="180925"/>
            <a:ext cx="1287000" cy="4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Source: NEA</a:t>
            </a:r>
            <a:endParaRPr b="1"/>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g2ddd34031f9_0_30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Wolbachia Global</a:t>
            </a:r>
            <a:endParaRPr/>
          </a:p>
        </p:txBody>
      </p:sp>
      <p:grpSp>
        <p:nvGrpSpPr>
          <p:cNvPr id="728" name="Google Shape;728;g2ddd34031f9_0_306"/>
          <p:cNvGrpSpPr/>
          <p:nvPr/>
        </p:nvGrpSpPr>
        <p:grpSpPr>
          <a:xfrm>
            <a:off x="2389651" y="1588843"/>
            <a:ext cx="4255482" cy="2531282"/>
            <a:chOff x="238125" y="732525"/>
            <a:chExt cx="7130500" cy="4241425"/>
          </a:xfrm>
        </p:grpSpPr>
        <p:sp>
          <p:nvSpPr>
            <p:cNvPr id="729" name="Google Shape;729;g2ddd34031f9_0_30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g2ddd34031f9_0_30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g2ddd34031f9_0_30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g2ddd34031f9_0_30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g2ddd34031f9_0_30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g2ddd34031f9_0_30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g2ddd34031f9_0_30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g2ddd34031f9_0_30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g2ddd34031f9_0_30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g2ddd34031f9_0_30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g2ddd34031f9_0_30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g2ddd34031f9_0_30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g2ddd34031f9_0_30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g2ddd34031f9_0_30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g2ddd34031f9_0_30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g2ddd34031f9_0_30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g2ddd34031f9_0_30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g2ddd34031f9_0_30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g2ddd34031f9_0_30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g2ddd34031f9_0_30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g2ddd34031f9_0_30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g2ddd34031f9_0_30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g2ddd34031f9_0_30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g2ddd34031f9_0_30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g2ddd34031f9_0_30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g2ddd34031f9_0_30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g2ddd34031f9_0_30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g2ddd34031f9_0_30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g2ddd34031f9_0_30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g2ddd34031f9_0_30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g2ddd34031f9_0_30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g2ddd34031f9_0_30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g2ddd34031f9_0_30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g2ddd34031f9_0_30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g2ddd34031f9_0_30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g2ddd34031f9_0_30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g2ddd34031f9_0_30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g2ddd34031f9_0_30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g2ddd34031f9_0_30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g2ddd34031f9_0_30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g2ddd34031f9_0_30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g2ddd34031f9_0_30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g2ddd34031f9_0_30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g2ddd34031f9_0_30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g2ddd34031f9_0_30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g2ddd34031f9_0_30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g2ddd34031f9_0_30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g2ddd34031f9_0_30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g2ddd34031f9_0_30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g2ddd34031f9_0_30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g2ddd34031f9_0_30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g2ddd34031f9_0_30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g2ddd34031f9_0_30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g2ddd34031f9_0_30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g2ddd34031f9_0_30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g2ddd34031f9_0_30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g2ddd34031f9_0_30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g2ddd34031f9_0_30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g2ddd34031f9_0_30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g2ddd34031f9_0_30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g2ddd34031f9_0_30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g2ddd34031f9_0_30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g2ddd34031f9_0_30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g2ddd34031f9_0_30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g2ddd34031f9_0_30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g2ddd34031f9_0_30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g2ddd34031f9_0_30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g2ddd34031f9_0_30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g2ddd34031f9_0_30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g2ddd34031f9_0_30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g2ddd34031f9_0_30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g2ddd34031f9_0_30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g2ddd34031f9_0_30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g2ddd34031f9_0_30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g2ddd34031f9_0_30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g2ddd34031f9_0_30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g2ddd34031f9_0_30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g2ddd34031f9_0_30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g2ddd34031f9_0_30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g2ddd34031f9_0_30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g2ddd34031f9_0_30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g2ddd34031f9_0_30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g2ddd34031f9_0_30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g2ddd34031f9_0_30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g2ddd34031f9_0_30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g2ddd34031f9_0_30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g2ddd34031f9_0_30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g2ddd34031f9_0_30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g2ddd34031f9_0_30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g2ddd34031f9_0_30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g2ddd34031f9_0_30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g2ddd34031f9_0_30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g2ddd34031f9_0_30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g2ddd34031f9_0_30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g2ddd34031f9_0_30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g2ddd34031f9_0_30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g2ddd34031f9_0_30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g2ddd34031f9_0_30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g2ddd34031f9_0_30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g2ddd34031f9_0_30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g2ddd34031f9_0_30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g2ddd34031f9_0_30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g2ddd34031f9_0_30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g2ddd34031f9_0_30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g2ddd34031f9_0_30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g2ddd34031f9_0_30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g2ddd34031f9_0_30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g2ddd34031f9_0_30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g2ddd34031f9_0_30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g2ddd34031f9_0_30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g2ddd34031f9_0_30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g2ddd34031f9_0_30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g2ddd34031f9_0_30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g2ddd34031f9_0_30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3" name="Google Shape;843;g2ddd34031f9_0_306"/>
          <p:cNvSpPr txBox="1"/>
          <p:nvPr/>
        </p:nvSpPr>
        <p:spPr>
          <a:xfrm flipH="1">
            <a:off x="330192" y="3802462"/>
            <a:ext cx="2143200" cy="5064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000000"/>
              </a:buClr>
              <a:buSzPts val="2400"/>
              <a:buFont typeface="Arial"/>
              <a:buNone/>
            </a:pPr>
            <a:r>
              <a:rPr lang="en" sz="2400">
                <a:solidFill>
                  <a:schemeClr val="dk1"/>
                </a:solidFill>
                <a:latin typeface="Noto Serif Ethiopic"/>
                <a:ea typeface="Noto Serif Ethiopic"/>
                <a:cs typeface="Noto Serif Ethiopic"/>
                <a:sym typeface="Noto Serif Ethiopic"/>
              </a:rPr>
              <a:t>Brazil</a:t>
            </a:r>
            <a:endParaRPr b="0" i="0" sz="2400" u="none" cap="none" strike="noStrike">
              <a:solidFill>
                <a:schemeClr val="dk1"/>
              </a:solidFill>
              <a:latin typeface="Noto Serif Ethiopic"/>
              <a:ea typeface="Noto Serif Ethiopic"/>
              <a:cs typeface="Noto Serif Ethiopic"/>
              <a:sym typeface="Noto Serif Ethiopic"/>
            </a:endParaRPr>
          </a:p>
        </p:txBody>
      </p:sp>
      <p:sp>
        <p:nvSpPr>
          <p:cNvPr id="844" name="Google Shape;844;g2ddd34031f9_0_306"/>
          <p:cNvSpPr txBox="1"/>
          <p:nvPr/>
        </p:nvSpPr>
        <p:spPr>
          <a:xfrm flipH="1">
            <a:off x="610918" y="2398725"/>
            <a:ext cx="1858800" cy="5064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000000"/>
              </a:buClr>
              <a:buSzPts val="2400"/>
              <a:buFont typeface="Arial"/>
              <a:buNone/>
            </a:pPr>
            <a:r>
              <a:rPr lang="en" sz="2400">
                <a:solidFill>
                  <a:schemeClr val="dk1"/>
                </a:solidFill>
                <a:latin typeface="Noto Serif Ethiopic"/>
                <a:ea typeface="Noto Serif Ethiopic"/>
                <a:cs typeface="Noto Serif Ethiopic"/>
                <a:sym typeface="Noto Serif Ethiopic"/>
              </a:rPr>
              <a:t>Colombia</a:t>
            </a:r>
            <a:endParaRPr b="0" i="0" sz="2400" u="none" cap="none" strike="noStrike">
              <a:solidFill>
                <a:schemeClr val="dk1"/>
              </a:solidFill>
              <a:latin typeface="Noto Serif Ethiopic"/>
              <a:ea typeface="Noto Serif Ethiopic"/>
              <a:cs typeface="Noto Serif Ethiopic"/>
              <a:sym typeface="Noto Serif Ethiopic"/>
            </a:endParaRPr>
          </a:p>
        </p:txBody>
      </p:sp>
      <p:sp>
        <p:nvSpPr>
          <p:cNvPr id="845" name="Google Shape;845;g2ddd34031f9_0_306"/>
          <p:cNvSpPr txBox="1"/>
          <p:nvPr/>
        </p:nvSpPr>
        <p:spPr>
          <a:xfrm flipH="1">
            <a:off x="720000" y="4217250"/>
            <a:ext cx="2554200" cy="571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chemeClr val="dk1"/>
                </a:solidFill>
                <a:latin typeface="Akatab"/>
                <a:ea typeface="Akatab"/>
                <a:cs typeface="Akatab"/>
                <a:sym typeface="Akatab"/>
              </a:rPr>
              <a:t>Dengue is significantly lower in Wolbachia-treated neighbourhoods of Rio and Niteroi</a:t>
            </a:r>
            <a:endParaRPr b="0" i="0" sz="1200" u="none" cap="none" strike="noStrike">
              <a:solidFill>
                <a:schemeClr val="dk1"/>
              </a:solidFill>
              <a:latin typeface="Akatab"/>
              <a:ea typeface="Akatab"/>
              <a:cs typeface="Akatab"/>
              <a:sym typeface="Akatab"/>
            </a:endParaRPr>
          </a:p>
        </p:txBody>
      </p:sp>
      <p:sp>
        <p:nvSpPr>
          <p:cNvPr id="846" name="Google Shape;846;g2ddd34031f9_0_306"/>
          <p:cNvSpPr txBox="1"/>
          <p:nvPr/>
        </p:nvSpPr>
        <p:spPr>
          <a:xfrm flipH="1">
            <a:off x="578525" y="2828950"/>
            <a:ext cx="2196000" cy="571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chemeClr val="dk1"/>
                </a:solidFill>
                <a:latin typeface="Akatab"/>
                <a:ea typeface="Akatab"/>
                <a:cs typeface="Akatab"/>
                <a:sym typeface="Akatab"/>
              </a:rPr>
              <a:t>Dengue incidence reduced by 50% in the applied city</a:t>
            </a:r>
            <a:endParaRPr b="0" i="0" sz="1200" u="none" cap="none" strike="noStrike">
              <a:solidFill>
                <a:schemeClr val="dk1"/>
              </a:solidFill>
              <a:latin typeface="Akatab"/>
              <a:ea typeface="Akatab"/>
              <a:cs typeface="Akatab"/>
              <a:sym typeface="Akatab"/>
            </a:endParaRPr>
          </a:p>
        </p:txBody>
      </p:sp>
      <p:cxnSp>
        <p:nvCxnSpPr>
          <p:cNvPr id="847" name="Google Shape;847;g2ddd34031f9_0_306"/>
          <p:cNvCxnSpPr>
            <a:stCxn id="844" idx="1"/>
          </p:cNvCxnSpPr>
          <p:nvPr/>
        </p:nvCxnSpPr>
        <p:spPr>
          <a:xfrm>
            <a:off x="2469718" y="2651925"/>
            <a:ext cx="887400" cy="592500"/>
          </a:xfrm>
          <a:prstGeom prst="bentConnector3">
            <a:avLst>
              <a:gd fmla="val 50000" name="adj1"/>
            </a:avLst>
          </a:prstGeom>
          <a:noFill/>
          <a:ln cap="flat" cmpd="sng" w="9525">
            <a:solidFill>
              <a:schemeClr val="dk1"/>
            </a:solidFill>
            <a:prstDash val="solid"/>
            <a:round/>
            <a:headEnd len="sm" w="sm" type="none"/>
            <a:tailEnd len="med" w="med" type="diamond"/>
          </a:ln>
        </p:spPr>
      </p:cxnSp>
      <p:cxnSp>
        <p:nvCxnSpPr>
          <p:cNvPr id="848" name="Google Shape;848;g2ddd34031f9_0_306"/>
          <p:cNvCxnSpPr>
            <a:stCxn id="843" idx="1"/>
          </p:cNvCxnSpPr>
          <p:nvPr/>
        </p:nvCxnSpPr>
        <p:spPr>
          <a:xfrm flipH="1" rot="10800000">
            <a:off x="2473392" y="3498562"/>
            <a:ext cx="1369200" cy="557100"/>
          </a:xfrm>
          <a:prstGeom prst="bentConnector3">
            <a:avLst>
              <a:gd fmla="val 99999" name="adj1"/>
            </a:avLst>
          </a:prstGeom>
          <a:noFill/>
          <a:ln cap="flat" cmpd="sng" w="9525">
            <a:solidFill>
              <a:schemeClr val="dk1"/>
            </a:solidFill>
            <a:prstDash val="solid"/>
            <a:round/>
            <a:headEnd len="sm" w="sm" type="none"/>
            <a:tailEnd len="med" w="med" type="diamond"/>
          </a:ln>
        </p:spPr>
      </p:cxnSp>
      <p:sp>
        <p:nvSpPr>
          <p:cNvPr id="849" name="Google Shape;849;g2ddd34031f9_0_306"/>
          <p:cNvSpPr txBox="1"/>
          <p:nvPr/>
        </p:nvSpPr>
        <p:spPr>
          <a:xfrm flipH="1">
            <a:off x="6535625" y="1892325"/>
            <a:ext cx="1708500" cy="5064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000000"/>
              </a:buClr>
              <a:buSzPts val="2400"/>
              <a:buFont typeface="Arial"/>
              <a:buNone/>
            </a:pPr>
            <a:r>
              <a:rPr lang="en" sz="2400">
                <a:solidFill>
                  <a:schemeClr val="dk1"/>
                </a:solidFill>
                <a:latin typeface="Noto Serif Ethiopic"/>
                <a:ea typeface="Noto Serif Ethiopic"/>
                <a:cs typeface="Noto Serif Ethiopic"/>
                <a:sym typeface="Noto Serif Ethiopic"/>
              </a:rPr>
              <a:t>Indonesia</a:t>
            </a:r>
            <a:endParaRPr b="0" i="0" sz="2400" u="none" cap="none" strike="noStrike">
              <a:solidFill>
                <a:schemeClr val="dk1"/>
              </a:solidFill>
              <a:latin typeface="Noto Serif Ethiopic"/>
              <a:ea typeface="Noto Serif Ethiopic"/>
              <a:cs typeface="Noto Serif Ethiopic"/>
              <a:sym typeface="Noto Serif Ethiopic"/>
            </a:endParaRPr>
          </a:p>
        </p:txBody>
      </p:sp>
      <p:sp>
        <p:nvSpPr>
          <p:cNvPr id="850" name="Google Shape;850;g2ddd34031f9_0_306"/>
          <p:cNvSpPr txBox="1"/>
          <p:nvPr/>
        </p:nvSpPr>
        <p:spPr>
          <a:xfrm flipH="1">
            <a:off x="6290225" y="2340800"/>
            <a:ext cx="2272200" cy="571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chemeClr val="dk1"/>
                </a:solidFill>
                <a:latin typeface="Akatab"/>
                <a:ea typeface="Akatab"/>
                <a:cs typeface="Akatab"/>
                <a:sym typeface="Akatab"/>
              </a:rPr>
              <a:t>In a cluster randomised trial, dengue was 77% lower</a:t>
            </a:r>
            <a:endParaRPr b="0" i="0" sz="1200" u="none" cap="none" strike="noStrike">
              <a:solidFill>
                <a:schemeClr val="dk1"/>
              </a:solidFill>
              <a:latin typeface="Akatab"/>
              <a:ea typeface="Akatab"/>
              <a:cs typeface="Akatab"/>
              <a:sym typeface="Akatab"/>
            </a:endParaRPr>
          </a:p>
        </p:txBody>
      </p:sp>
      <p:cxnSp>
        <p:nvCxnSpPr>
          <p:cNvPr id="851" name="Google Shape;851;g2ddd34031f9_0_306"/>
          <p:cNvCxnSpPr>
            <a:stCxn id="849" idx="3"/>
          </p:cNvCxnSpPr>
          <p:nvPr/>
        </p:nvCxnSpPr>
        <p:spPr>
          <a:xfrm flipH="1">
            <a:off x="5819225" y="2145525"/>
            <a:ext cx="716400" cy="1214400"/>
          </a:xfrm>
          <a:prstGeom prst="bentConnector2">
            <a:avLst/>
          </a:prstGeom>
          <a:noFill/>
          <a:ln cap="flat" cmpd="sng" w="9525">
            <a:solidFill>
              <a:schemeClr val="dk1"/>
            </a:solidFill>
            <a:prstDash val="solid"/>
            <a:round/>
            <a:headEnd len="sm" w="sm" type="none"/>
            <a:tailEnd len="med" w="med" type="diamond"/>
          </a:ln>
        </p:spPr>
      </p:cxnSp>
      <p:sp>
        <p:nvSpPr>
          <p:cNvPr id="852" name="Google Shape;852;g2ddd34031f9_0_306"/>
          <p:cNvSpPr txBox="1"/>
          <p:nvPr/>
        </p:nvSpPr>
        <p:spPr>
          <a:xfrm flipH="1">
            <a:off x="6177780" y="3802462"/>
            <a:ext cx="2143200" cy="5064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000000"/>
              </a:buClr>
              <a:buSzPts val="2400"/>
              <a:buFont typeface="Arial"/>
              <a:buNone/>
            </a:pPr>
            <a:r>
              <a:rPr lang="en" sz="2400">
                <a:solidFill>
                  <a:schemeClr val="dk1"/>
                </a:solidFill>
                <a:latin typeface="Noto Serif Ethiopic"/>
                <a:ea typeface="Noto Serif Ethiopic"/>
                <a:cs typeface="Noto Serif Ethiopic"/>
                <a:sym typeface="Noto Serif Ethiopic"/>
              </a:rPr>
              <a:t>Australia</a:t>
            </a:r>
            <a:endParaRPr b="0" i="0" sz="2400" u="none" cap="none" strike="noStrike">
              <a:solidFill>
                <a:schemeClr val="dk1"/>
              </a:solidFill>
              <a:latin typeface="Noto Serif Ethiopic"/>
              <a:ea typeface="Noto Serif Ethiopic"/>
              <a:cs typeface="Noto Serif Ethiopic"/>
              <a:sym typeface="Noto Serif Ethiopic"/>
            </a:endParaRPr>
          </a:p>
        </p:txBody>
      </p:sp>
      <p:sp>
        <p:nvSpPr>
          <p:cNvPr id="853" name="Google Shape;853;g2ddd34031f9_0_306"/>
          <p:cNvSpPr txBox="1"/>
          <p:nvPr/>
        </p:nvSpPr>
        <p:spPr>
          <a:xfrm flipH="1">
            <a:off x="6100925" y="4159500"/>
            <a:ext cx="2461500" cy="68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solidFill>
                  <a:schemeClr val="dk1"/>
                </a:solidFill>
                <a:latin typeface="Akatab"/>
                <a:ea typeface="Akatab"/>
                <a:cs typeface="Akatab"/>
                <a:sym typeface="Akatab"/>
              </a:rPr>
              <a:t>Dengue has been effectively eliminated as a public health concern in Far North Queensland</a:t>
            </a:r>
            <a:endParaRPr b="0" i="0" sz="1200" u="none" cap="none" strike="noStrike">
              <a:solidFill>
                <a:schemeClr val="dk1"/>
              </a:solidFill>
              <a:latin typeface="Akatab"/>
              <a:ea typeface="Akatab"/>
              <a:cs typeface="Akatab"/>
              <a:sym typeface="Akatab"/>
            </a:endParaRPr>
          </a:p>
        </p:txBody>
      </p:sp>
      <p:cxnSp>
        <p:nvCxnSpPr>
          <p:cNvPr id="854" name="Google Shape;854;g2ddd34031f9_0_306"/>
          <p:cNvCxnSpPr/>
          <p:nvPr/>
        </p:nvCxnSpPr>
        <p:spPr>
          <a:xfrm rot="10800000">
            <a:off x="6304475" y="3593525"/>
            <a:ext cx="543300" cy="450900"/>
          </a:xfrm>
          <a:prstGeom prst="bentConnector3">
            <a:avLst>
              <a:gd fmla="val 50000" name="adj1"/>
            </a:avLst>
          </a:prstGeom>
          <a:noFill/>
          <a:ln cap="flat" cmpd="sng" w="9525">
            <a:solidFill>
              <a:schemeClr val="dk1"/>
            </a:solidFill>
            <a:prstDash val="solid"/>
            <a:round/>
            <a:headEnd len="sm" w="sm" type="none"/>
            <a:tailEnd len="med" w="med" type="diamond"/>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 name="Shape 858"/>
        <p:cNvGrpSpPr/>
        <p:nvPr/>
      </p:nvGrpSpPr>
      <p:grpSpPr>
        <a:xfrm>
          <a:off x="0" y="0"/>
          <a:ext cx="0" cy="0"/>
          <a:chOff x="0" y="0"/>
          <a:chExt cx="0" cy="0"/>
        </a:xfrm>
      </p:grpSpPr>
      <p:sp>
        <p:nvSpPr>
          <p:cNvPr id="859" name="Google Shape;859;g2ddd34031f9_0_475"/>
          <p:cNvSpPr txBox="1"/>
          <p:nvPr>
            <p:ph idx="4294967295" type="subTitle"/>
          </p:nvPr>
        </p:nvSpPr>
        <p:spPr>
          <a:xfrm>
            <a:off x="3245521" y="979707"/>
            <a:ext cx="1684200" cy="45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200"/>
              <a:buFont typeface="Akatab"/>
              <a:buNone/>
            </a:pPr>
            <a:r>
              <a:rPr lang="en" sz="2000">
                <a:latin typeface="Noto Serif Ethiopic"/>
                <a:ea typeface="Noto Serif Ethiopic"/>
                <a:cs typeface="Noto Serif Ethiopic"/>
                <a:sym typeface="Noto Serif Ethiopic"/>
              </a:rPr>
              <a:t>Direct</a:t>
            </a:r>
            <a:endParaRPr b="0" i="0" sz="2000" u="none" cap="none" strike="noStrike">
              <a:solidFill>
                <a:schemeClr val="dk1"/>
              </a:solidFill>
              <a:latin typeface="Noto Serif Ethiopic"/>
              <a:ea typeface="Noto Serif Ethiopic"/>
              <a:cs typeface="Noto Serif Ethiopic"/>
              <a:sym typeface="Noto Serif Ethiopic"/>
            </a:endParaRPr>
          </a:p>
        </p:txBody>
      </p:sp>
      <p:sp>
        <p:nvSpPr>
          <p:cNvPr id="860" name="Google Shape;860;g2ddd34031f9_0_475"/>
          <p:cNvSpPr txBox="1"/>
          <p:nvPr>
            <p:ph idx="4294967295" type="subTitle"/>
          </p:nvPr>
        </p:nvSpPr>
        <p:spPr>
          <a:xfrm>
            <a:off x="3244700" y="3862174"/>
            <a:ext cx="1684200" cy="895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200"/>
              <a:buFont typeface="Akatab"/>
              <a:buNone/>
            </a:pPr>
            <a:r>
              <a:rPr lang="en"/>
              <a:t>Reduction of work productivity and time required to provide caretaking</a:t>
            </a:r>
            <a:endParaRPr b="0" i="0" sz="1200" u="none" cap="none" strike="noStrike">
              <a:solidFill>
                <a:schemeClr val="dk1"/>
              </a:solidFill>
              <a:latin typeface="Akatab"/>
              <a:ea typeface="Akatab"/>
              <a:cs typeface="Akatab"/>
              <a:sym typeface="Akatab"/>
            </a:endParaRPr>
          </a:p>
        </p:txBody>
      </p:sp>
      <p:sp>
        <p:nvSpPr>
          <p:cNvPr id="861" name="Google Shape;861;g2ddd34031f9_0_475"/>
          <p:cNvSpPr txBox="1"/>
          <p:nvPr>
            <p:ph idx="4294967295" type="subTitle"/>
          </p:nvPr>
        </p:nvSpPr>
        <p:spPr>
          <a:xfrm>
            <a:off x="5258475" y="1915975"/>
            <a:ext cx="2495100" cy="68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katab"/>
              <a:buNone/>
            </a:pPr>
            <a:r>
              <a:rPr lang="en"/>
              <a:t>Average hospital fee for 3 days and doctor attendance</a:t>
            </a:r>
            <a:endParaRPr b="1" i="0" sz="1200" u="none" cap="none" strike="noStrike">
              <a:solidFill>
                <a:schemeClr val="dk1"/>
              </a:solidFill>
            </a:endParaRPr>
          </a:p>
        </p:txBody>
      </p:sp>
      <p:sp>
        <p:nvSpPr>
          <p:cNvPr id="862" name="Google Shape;862;g2ddd34031f9_0_475"/>
          <p:cNvSpPr txBox="1"/>
          <p:nvPr>
            <p:ph idx="4294967295" type="subTitle"/>
          </p:nvPr>
        </p:nvSpPr>
        <p:spPr>
          <a:xfrm>
            <a:off x="3245525" y="1432722"/>
            <a:ext cx="1684200" cy="710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200"/>
              <a:buFont typeface="Akatab"/>
              <a:buNone/>
            </a:pPr>
            <a:r>
              <a:rPr lang="en"/>
              <a:t>Cost incurred from consultation and hospitalization</a:t>
            </a:r>
            <a:endParaRPr b="0" i="0" sz="1200" u="none" cap="none" strike="noStrike">
              <a:solidFill>
                <a:schemeClr val="dk1"/>
              </a:solidFill>
              <a:latin typeface="Akatab"/>
              <a:ea typeface="Akatab"/>
              <a:cs typeface="Akatab"/>
              <a:sym typeface="Akatab"/>
            </a:endParaRPr>
          </a:p>
        </p:txBody>
      </p:sp>
      <p:sp>
        <p:nvSpPr>
          <p:cNvPr id="863" name="Google Shape;863;g2ddd34031f9_0_475"/>
          <p:cNvSpPr txBox="1"/>
          <p:nvPr>
            <p:ph idx="4294967295" type="subTitle"/>
          </p:nvPr>
        </p:nvSpPr>
        <p:spPr>
          <a:xfrm>
            <a:off x="3244709" y="3485348"/>
            <a:ext cx="1684200" cy="4530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200"/>
              <a:buFont typeface="Akatab"/>
              <a:buNone/>
            </a:pPr>
            <a:r>
              <a:rPr lang="en" sz="2000">
                <a:latin typeface="Noto Serif Ethiopic"/>
                <a:ea typeface="Noto Serif Ethiopic"/>
                <a:cs typeface="Noto Serif Ethiopic"/>
                <a:sym typeface="Noto Serif Ethiopic"/>
              </a:rPr>
              <a:t>Indirect</a:t>
            </a:r>
            <a:endParaRPr b="0" i="0" sz="2000" u="none" cap="none" strike="noStrike">
              <a:solidFill>
                <a:schemeClr val="dk1"/>
              </a:solidFill>
              <a:latin typeface="Noto Serif Ethiopic"/>
              <a:ea typeface="Noto Serif Ethiopic"/>
              <a:cs typeface="Noto Serif Ethiopic"/>
              <a:sym typeface="Noto Serif Ethiopic"/>
            </a:endParaRPr>
          </a:p>
        </p:txBody>
      </p:sp>
      <p:sp>
        <p:nvSpPr>
          <p:cNvPr id="864" name="Google Shape;864;g2ddd34031f9_0_475"/>
          <p:cNvSpPr txBox="1"/>
          <p:nvPr>
            <p:ph idx="4294967295" type="subTitle"/>
          </p:nvPr>
        </p:nvSpPr>
        <p:spPr>
          <a:xfrm>
            <a:off x="5363100" y="353250"/>
            <a:ext cx="1751100" cy="4530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katab"/>
              <a:buNone/>
            </a:pPr>
            <a:r>
              <a:rPr lang="en" sz="2000">
                <a:latin typeface="Noto Serif Ethiopic"/>
                <a:ea typeface="Noto Serif Ethiopic"/>
                <a:cs typeface="Noto Serif Ethiopic"/>
                <a:sym typeface="Noto Serif Ethiopic"/>
              </a:rPr>
              <a:t>Consultation</a:t>
            </a:r>
            <a:endParaRPr b="0" i="0" sz="2000" u="none" cap="none" strike="noStrike">
              <a:solidFill>
                <a:schemeClr val="dk1"/>
              </a:solidFill>
              <a:latin typeface="Noto Serif Ethiopic"/>
              <a:ea typeface="Noto Serif Ethiopic"/>
              <a:cs typeface="Noto Serif Ethiopic"/>
              <a:sym typeface="Noto Serif Ethiopic"/>
            </a:endParaRPr>
          </a:p>
        </p:txBody>
      </p:sp>
      <p:sp>
        <p:nvSpPr>
          <p:cNvPr id="865" name="Google Shape;865;g2ddd34031f9_0_475"/>
          <p:cNvSpPr txBox="1"/>
          <p:nvPr>
            <p:ph idx="4294967295" type="subTitle"/>
          </p:nvPr>
        </p:nvSpPr>
        <p:spPr>
          <a:xfrm>
            <a:off x="5364875" y="730075"/>
            <a:ext cx="2388600" cy="710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katab"/>
              <a:buNone/>
            </a:pPr>
            <a:r>
              <a:rPr lang="en"/>
              <a:t>Blood test, regular consultation, medication</a:t>
            </a:r>
            <a:endParaRPr b="1" i="0" sz="1200" u="none" cap="none" strike="noStrike">
              <a:solidFill>
                <a:schemeClr val="dk1"/>
              </a:solidFill>
            </a:endParaRPr>
          </a:p>
        </p:txBody>
      </p:sp>
      <p:sp>
        <p:nvSpPr>
          <p:cNvPr id="866" name="Google Shape;866;g2ddd34031f9_0_475"/>
          <p:cNvSpPr txBox="1"/>
          <p:nvPr>
            <p:ph idx="4294967295" type="subTitle"/>
          </p:nvPr>
        </p:nvSpPr>
        <p:spPr>
          <a:xfrm>
            <a:off x="5364873" y="1539150"/>
            <a:ext cx="2187000" cy="4530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200"/>
              <a:buFont typeface="Akatab"/>
              <a:buNone/>
            </a:pPr>
            <a:r>
              <a:rPr lang="en" sz="2000">
                <a:latin typeface="Noto Serif Ethiopic"/>
                <a:ea typeface="Noto Serif Ethiopic"/>
                <a:cs typeface="Noto Serif Ethiopic"/>
                <a:sym typeface="Noto Serif Ethiopic"/>
              </a:rPr>
              <a:t>Hospitalization</a:t>
            </a:r>
            <a:endParaRPr b="0" i="0" sz="2000" u="none" cap="none" strike="noStrike">
              <a:solidFill>
                <a:schemeClr val="dk1"/>
              </a:solidFill>
              <a:latin typeface="Noto Serif Ethiopic"/>
              <a:ea typeface="Noto Serif Ethiopic"/>
              <a:cs typeface="Noto Serif Ethiopic"/>
              <a:sym typeface="Noto Serif Ethiopic"/>
            </a:endParaRPr>
          </a:p>
        </p:txBody>
      </p:sp>
      <p:cxnSp>
        <p:nvCxnSpPr>
          <p:cNvPr id="867" name="Google Shape;867;g2ddd34031f9_0_475"/>
          <p:cNvCxnSpPr>
            <a:stCxn id="859" idx="3"/>
            <a:endCxn id="864" idx="1"/>
          </p:cNvCxnSpPr>
          <p:nvPr/>
        </p:nvCxnSpPr>
        <p:spPr>
          <a:xfrm flipH="1" rot="10800000">
            <a:off x="4929722" y="579807"/>
            <a:ext cx="433500" cy="626400"/>
          </a:xfrm>
          <a:prstGeom prst="bentConnector3">
            <a:avLst>
              <a:gd fmla="val 49986" name="adj1"/>
            </a:avLst>
          </a:prstGeom>
          <a:noFill/>
          <a:ln cap="flat" cmpd="sng" w="9525">
            <a:solidFill>
              <a:schemeClr val="dk1"/>
            </a:solidFill>
            <a:prstDash val="solid"/>
            <a:round/>
            <a:headEnd len="sm" w="sm" type="none"/>
            <a:tailEnd len="med" w="med" type="diamond"/>
          </a:ln>
        </p:spPr>
      </p:cxnSp>
      <p:cxnSp>
        <p:nvCxnSpPr>
          <p:cNvPr id="868" name="Google Shape;868;g2ddd34031f9_0_475"/>
          <p:cNvCxnSpPr/>
          <p:nvPr/>
        </p:nvCxnSpPr>
        <p:spPr>
          <a:xfrm flipH="1" rot="10800000">
            <a:off x="2330824" y="1283250"/>
            <a:ext cx="1085400" cy="1067400"/>
          </a:xfrm>
          <a:prstGeom prst="bentConnector3">
            <a:avLst>
              <a:gd fmla="val 68855" name="adj1"/>
            </a:avLst>
          </a:prstGeom>
          <a:noFill/>
          <a:ln cap="flat" cmpd="sng" w="9525">
            <a:solidFill>
              <a:schemeClr val="dk1"/>
            </a:solidFill>
            <a:prstDash val="solid"/>
            <a:round/>
            <a:headEnd len="sm" w="sm" type="none"/>
            <a:tailEnd len="med" w="med" type="diamond"/>
          </a:ln>
        </p:spPr>
      </p:cxnSp>
      <p:sp>
        <p:nvSpPr>
          <p:cNvPr id="869" name="Google Shape;869;g2ddd34031f9_0_475"/>
          <p:cNvSpPr txBox="1"/>
          <p:nvPr>
            <p:ph idx="4294967295" type="subTitle"/>
          </p:nvPr>
        </p:nvSpPr>
        <p:spPr>
          <a:xfrm>
            <a:off x="933525" y="2142750"/>
            <a:ext cx="1397400" cy="423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200"/>
              <a:buFont typeface="Akatab"/>
              <a:buNone/>
            </a:pPr>
            <a:r>
              <a:rPr lang="en" sz="2000">
                <a:latin typeface="Noto Serif Ethiopic"/>
                <a:ea typeface="Noto Serif Ethiopic"/>
                <a:cs typeface="Noto Serif Ethiopic"/>
                <a:sym typeface="Noto Serif Ethiopic"/>
              </a:rPr>
              <a:t>Economic Impact</a:t>
            </a:r>
            <a:endParaRPr b="0" i="0" sz="2000" u="none" cap="none" strike="noStrike">
              <a:solidFill>
                <a:schemeClr val="dk1"/>
              </a:solidFill>
              <a:latin typeface="Noto Serif Ethiopic"/>
              <a:ea typeface="Noto Serif Ethiopic"/>
              <a:cs typeface="Noto Serif Ethiopic"/>
              <a:sym typeface="Noto Serif Ethiopic"/>
            </a:endParaRPr>
          </a:p>
        </p:txBody>
      </p:sp>
      <p:sp>
        <p:nvSpPr>
          <p:cNvPr id="870" name="Google Shape;870;g2ddd34031f9_0_475"/>
          <p:cNvSpPr txBox="1"/>
          <p:nvPr>
            <p:ph idx="4294967295" type="subTitle"/>
          </p:nvPr>
        </p:nvSpPr>
        <p:spPr>
          <a:xfrm>
            <a:off x="896650" y="2730150"/>
            <a:ext cx="1573200" cy="50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200"/>
              <a:buFont typeface="Akatab"/>
              <a:buNone/>
            </a:pPr>
            <a:r>
              <a:rPr lang="en"/>
              <a:t>Calculating the cost per dengue case</a:t>
            </a:r>
            <a:endParaRPr b="0" i="0" sz="1200" u="none" cap="none" strike="noStrike">
              <a:solidFill>
                <a:schemeClr val="dk1"/>
              </a:solidFill>
              <a:latin typeface="Akatab"/>
              <a:ea typeface="Akatab"/>
              <a:cs typeface="Akatab"/>
              <a:sym typeface="Akatab"/>
            </a:endParaRPr>
          </a:p>
        </p:txBody>
      </p:sp>
      <p:cxnSp>
        <p:nvCxnSpPr>
          <p:cNvPr id="871" name="Google Shape;871;g2ddd34031f9_0_475"/>
          <p:cNvCxnSpPr>
            <a:stCxn id="869" idx="3"/>
            <a:endCxn id="863" idx="1"/>
          </p:cNvCxnSpPr>
          <p:nvPr/>
        </p:nvCxnSpPr>
        <p:spPr>
          <a:xfrm>
            <a:off x="2330925" y="2354550"/>
            <a:ext cx="913800" cy="1357200"/>
          </a:xfrm>
          <a:prstGeom prst="bentConnector3">
            <a:avLst>
              <a:gd fmla="val 81101" name="adj1"/>
            </a:avLst>
          </a:prstGeom>
          <a:noFill/>
          <a:ln cap="flat" cmpd="sng" w="9525">
            <a:solidFill>
              <a:schemeClr val="dk1"/>
            </a:solidFill>
            <a:prstDash val="solid"/>
            <a:round/>
            <a:headEnd len="sm" w="sm" type="none"/>
            <a:tailEnd len="med" w="med" type="diamond"/>
          </a:ln>
        </p:spPr>
      </p:cxnSp>
      <p:cxnSp>
        <p:nvCxnSpPr>
          <p:cNvPr id="872" name="Google Shape;872;g2ddd34031f9_0_475"/>
          <p:cNvCxnSpPr>
            <a:stCxn id="859" idx="3"/>
            <a:endCxn id="866" idx="1"/>
          </p:cNvCxnSpPr>
          <p:nvPr/>
        </p:nvCxnSpPr>
        <p:spPr>
          <a:xfrm>
            <a:off x="4929722" y="1206206"/>
            <a:ext cx="435300" cy="559500"/>
          </a:xfrm>
          <a:prstGeom prst="bentConnector3">
            <a:avLst>
              <a:gd fmla="val 49983" name="adj1"/>
            </a:avLst>
          </a:prstGeom>
          <a:noFill/>
          <a:ln cap="flat" cmpd="sng" w="9525">
            <a:solidFill>
              <a:schemeClr val="dk1"/>
            </a:solidFill>
            <a:prstDash val="solid"/>
            <a:round/>
            <a:headEnd len="sm" w="sm" type="none"/>
            <a:tailEnd len="med" w="med" type="diamond"/>
          </a:ln>
        </p:spPr>
      </p:cxnSp>
      <p:grpSp>
        <p:nvGrpSpPr>
          <p:cNvPr id="873" name="Google Shape;873;g2ddd34031f9_0_475"/>
          <p:cNvGrpSpPr/>
          <p:nvPr/>
        </p:nvGrpSpPr>
        <p:grpSpPr>
          <a:xfrm flipH="1">
            <a:off x="8617225" y="1292300"/>
            <a:ext cx="90900" cy="3705900"/>
            <a:chOff x="7952125" y="1292300"/>
            <a:chExt cx="90900" cy="3705900"/>
          </a:xfrm>
        </p:grpSpPr>
        <p:sp>
          <p:nvSpPr>
            <p:cNvPr id="874" name="Google Shape;874;g2ddd34031f9_0_475"/>
            <p:cNvSpPr/>
            <p:nvPr/>
          </p:nvSpPr>
          <p:spPr>
            <a:xfrm rot="5400000">
              <a:off x="7744975" y="1499450"/>
              <a:ext cx="505200" cy="90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75" name="Google Shape;875;g2ddd34031f9_0_475"/>
            <p:cNvCxnSpPr/>
            <p:nvPr/>
          </p:nvCxnSpPr>
          <p:spPr>
            <a:xfrm>
              <a:off x="8043025" y="1292300"/>
              <a:ext cx="0" cy="3705900"/>
            </a:xfrm>
            <a:prstGeom prst="straightConnector1">
              <a:avLst/>
            </a:prstGeom>
            <a:noFill/>
            <a:ln cap="flat" cmpd="sng" w="9525">
              <a:solidFill>
                <a:schemeClr val="dk1"/>
              </a:solidFill>
              <a:prstDash val="solid"/>
              <a:round/>
              <a:headEnd len="sm" w="sm" type="none"/>
              <a:tailEnd len="sm" w="sm" type="none"/>
            </a:ln>
          </p:spPr>
        </p:cxnSp>
      </p:grpSp>
      <p:sp>
        <p:nvSpPr>
          <p:cNvPr id="876" name="Google Shape;876;g2ddd34031f9_0_475"/>
          <p:cNvSpPr txBox="1"/>
          <p:nvPr>
            <p:ph idx="4294967295" type="subTitle"/>
          </p:nvPr>
        </p:nvSpPr>
        <p:spPr>
          <a:xfrm>
            <a:off x="5365023" y="4316575"/>
            <a:ext cx="23025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katab"/>
              <a:buNone/>
            </a:pPr>
            <a:r>
              <a:rPr lang="en"/>
              <a:t>Symptomatic children and elderly requires caretaking</a:t>
            </a:r>
            <a:endParaRPr b="0" i="0" sz="1200" u="none" cap="none" strike="noStrike">
              <a:solidFill>
                <a:schemeClr val="dk1"/>
              </a:solidFill>
              <a:latin typeface="Akatab"/>
              <a:ea typeface="Akatab"/>
              <a:cs typeface="Akatab"/>
              <a:sym typeface="Akatab"/>
            </a:endParaRPr>
          </a:p>
        </p:txBody>
      </p:sp>
      <p:sp>
        <p:nvSpPr>
          <p:cNvPr id="877" name="Google Shape;877;g2ddd34031f9_0_475"/>
          <p:cNvSpPr txBox="1"/>
          <p:nvPr>
            <p:ph idx="4294967295" type="subTitle"/>
          </p:nvPr>
        </p:nvSpPr>
        <p:spPr>
          <a:xfrm>
            <a:off x="5363261" y="2753853"/>
            <a:ext cx="1684200" cy="4530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katab"/>
              <a:buNone/>
            </a:pPr>
            <a:r>
              <a:rPr lang="en" sz="2000">
                <a:latin typeface="Noto Serif Ethiopic"/>
                <a:ea typeface="Noto Serif Ethiopic"/>
                <a:cs typeface="Noto Serif Ethiopic"/>
                <a:sym typeface="Noto Serif Ethiopic"/>
              </a:rPr>
              <a:t>Productivity</a:t>
            </a:r>
            <a:endParaRPr b="0" i="0" sz="2000" u="none" cap="none" strike="noStrike">
              <a:solidFill>
                <a:schemeClr val="dk1"/>
              </a:solidFill>
              <a:latin typeface="Noto Serif Ethiopic"/>
              <a:ea typeface="Noto Serif Ethiopic"/>
              <a:cs typeface="Noto Serif Ethiopic"/>
              <a:sym typeface="Noto Serif Ethiopic"/>
            </a:endParaRPr>
          </a:p>
        </p:txBody>
      </p:sp>
      <p:sp>
        <p:nvSpPr>
          <p:cNvPr id="878" name="Google Shape;878;g2ddd34031f9_0_475"/>
          <p:cNvSpPr txBox="1"/>
          <p:nvPr>
            <p:ph idx="4294967295" type="subTitle"/>
          </p:nvPr>
        </p:nvSpPr>
        <p:spPr>
          <a:xfrm>
            <a:off x="5365025" y="3130675"/>
            <a:ext cx="22299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katab"/>
              <a:buNone/>
            </a:pPr>
            <a:r>
              <a:rPr lang="en"/>
              <a:t>Typically dengue fever lasts for up to 1 week, resulting in workers unable to work </a:t>
            </a:r>
            <a:endParaRPr b="0" i="0" sz="1200" u="none" cap="none" strike="noStrike">
              <a:solidFill>
                <a:schemeClr val="dk1"/>
              </a:solidFill>
              <a:latin typeface="Akatab"/>
              <a:ea typeface="Akatab"/>
              <a:cs typeface="Akatab"/>
              <a:sym typeface="Akatab"/>
            </a:endParaRPr>
          </a:p>
        </p:txBody>
      </p:sp>
      <p:sp>
        <p:nvSpPr>
          <p:cNvPr id="879" name="Google Shape;879;g2ddd34031f9_0_475"/>
          <p:cNvSpPr txBox="1"/>
          <p:nvPr>
            <p:ph idx="4294967295" type="subTitle"/>
          </p:nvPr>
        </p:nvSpPr>
        <p:spPr>
          <a:xfrm>
            <a:off x="5365032" y="3939749"/>
            <a:ext cx="1684200" cy="4530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200"/>
              <a:buFont typeface="Akatab"/>
              <a:buNone/>
            </a:pPr>
            <a:r>
              <a:rPr lang="en" sz="2000">
                <a:latin typeface="Noto Serif Ethiopic"/>
                <a:ea typeface="Noto Serif Ethiopic"/>
                <a:cs typeface="Noto Serif Ethiopic"/>
                <a:sym typeface="Noto Serif Ethiopic"/>
              </a:rPr>
              <a:t>Caretaking</a:t>
            </a:r>
            <a:endParaRPr b="0" i="0" sz="2000" u="none" cap="none" strike="noStrike">
              <a:solidFill>
                <a:schemeClr val="dk1"/>
              </a:solidFill>
              <a:latin typeface="Noto Serif Ethiopic"/>
              <a:ea typeface="Noto Serif Ethiopic"/>
              <a:cs typeface="Noto Serif Ethiopic"/>
              <a:sym typeface="Noto Serif Ethiopic"/>
            </a:endParaRPr>
          </a:p>
        </p:txBody>
      </p:sp>
      <p:cxnSp>
        <p:nvCxnSpPr>
          <p:cNvPr id="880" name="Google Shape;880;g2ddd34031f9_0_475"/>
          <p:cNvCxnSpPr>
            <a:endCxn id="877" idx="1"/>
          </p:cNvCxnSpPr>
          <p:nvPr/>
        </p:nvCxnSpPr>
        <p:spPr>
          <a:xfrm rot="-5400000">
            <a:off x="4909511" y="3153003"/>
            <a:ext cx="626400" cy="281100"/>
          </a:xfrm>
          <a:prstGeom prst="bentConnector2">
            <a:avLst/>
          </a:prstGeom>
          <a:noFill/>
          <a:ln cap="flat" cmpd="sng" w="9525">
            <a:solidFill>
              <a:schemeClr val="dk1"/>
            </a:solidFill>
            <a:prstDash val="solid"/>
            <a:round/>
            <a:headEnd len="sm" w="sm" type="none"/>
            <a:tailEnd len="med" w="med" type="diamond"/>
          </a:ln>
        </p:spPr>
      </p:cxnSp>
      <p:cxnSp>
        <p:nvCxnSpPr>
          <p:cNvPr id="881" name="Google Shape;881;g2ddd34031f9_0_475"/>
          <p:cNvCxnSpPr>
            <a:endCxn id="879" idx="1"/>
          </p:cNvCxnSpPr>
          <p:nvPr/>
        </p:nvCxnSpPr>
        <p:spPr>
          <a:xfrm flipH="1" rot="-5400000">
            <a:off x="4943832" y="3745049"/>
            <a:ext cx="559500" cy="282900"/>
          </a:xfrm>
          <a:prstGeom prst="bentConnector2">
            <a:avLst/>
          </a:prstGeom>
          <a:noFill/>
          <a:ln cap="flat" cmpd="sng" w="9525">
            <a:solidFill>
              <a:schemeClr val="dk1"/>
            </a:solidFill>
            <a:prstDash val="solid"/>
            <a:round/>
            <a:headEnd len="sm" w="sm" type="none"/>
            <a:tailEnd len="med" w="med" type="diamond"/>
          </a:ln>
        </p:spPr>
      </p:cxnSp>
      <p:cxnSp>
        <p:nvCxnSpPr>
          <p:cNvPr id="882" name="Google Shape;882;g2ddd34031f9_0_475"/>
          <p:cNvCxnSpPr>
            <a:stCxn id="863" idx="3"/>
          </p:cNvCxnSpPr>
          <p:nvPr/>
        </p:nvCxnSpPr>
        <p:spPr>
          <a:xfrm>
            <a:off x="4928909" y="3711848"/>
            <a:ext cx="1599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g2ddd34031f9_0_50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Total Economic Impact</a:t>
            </a:r>
            <a:endParaRPr/>
          </a:p>
        </p:txBody>
      </p:sp>
      <p:graphicFrame>
        <p:nvGraphicFramePr>
          <p:cNvPr id="888" name="Google Shape;888;g2ddd34031f9_0_509"/>
          <p:cNvGraphicFramePr/>
          <p:nvPr/>
        </p:nvGraphicFramePr>
        <p:xfrm>
          <a:off x="720000" y="1375525"/>
          <a:ext cx="3000000" cy="3000000"/>
        </p:xfrm>
        <a:graphic>
          <a:graphicData uri="http://schemas.openxmlformats.org/drawingml/2006/table">
            <a:tbl>
              <a:tblPr>
                <a:noFill/>
                <a:tableStyleId>{C95E43AD-06CB-445E-9C26-82A2BED1F7E0}</a:tableStyleId>
              </a:tblPr>
              <a:tblGrid>
                <a:gridCol w="1680300"/>
                <a:gridCol w="1447800"/>
                <a:gridCol w="1447800"/>
                <a:gridCol w="1447800"/>
                <a:gridCol w="1447800"/>
              </a:tblGrid>
              <a:tr h="381000">
                <a:tc rowSpan="2">
                  <a:txBody>
                    <a:bodyPr/>
                    <a:lstStyle/>
                    <a:p>
                      <a:pPr indent="0" lvl="0" marL="0" rtl="0" algn="l">
                        <a:spcBef>
                          <a:spcPts val="0"/>
                        </a:spcBef>
                        <a:spcAft>
                          <a:spcPts val="0"/>
                        </a:spcAft>
                        <a:buNone/>
                      </a:pPr>
                      <a:r>
                        <a:t/>
                      </a:r>
                      <a:endParaRPr/>
                    </a:p>
                  </a:txBody>
                  <a:tcPr marT="91425" marB="91425" marR="91425" marL="91425"/>
                </a:tc>
                <a:tc gridSpan="2">
                  <a:txBody>
                    <a:bodyPr/>
                    <a:lstStyle/>
                    <a:p>
                      <a:pPr indent="0" lvl="0" marL="0" rtl="0" algn="ctr">
                        <a:spcBef>
                          <a:spcPts val="0"/>
                        </a:spcBef>
                        <a:spcAft>
                          <a:spcPts val="0"/>
                        </a:spcAft>
                        <a:buNone/>
                      </a:pPr>
                      <a:r>
                        <a:rPr b="1" lang="en" sz="1500"/>
                        <a:t>Direct Cost</a:t>
                      </a:r>
                      <a:endParaRPr b="1" sz="1500"/>
                    </a:p>
                  </a:txBody>
                  <a:tcPr marT="91425" marB="91425" marR="91425" marL="91425"/>
                </a:tc>
                <a:tc hMerge="1"/>
                <a:tc gridSpan="2">
                  <a:txBody>
                    <a:bodyPr/>
                    <a:lstStyle/>
                    <a:p>
                      <a:pPr indent="0" lvl="0" marL="0" rtl="0" algn="ctr">
                        <a:spcBef>
                          <a:spcPts val="0"/>
                        </a:spcBef>
                        <a:spcAft>
                          <a:spcPts val="0"/>
                        </a:spcAft>
                        <a:buNone/>
                      </a:pPr>
                      <a:r>
                        <a:rPr b="1" lang="en" sz="1500"/>
                        <a:t>Indirect Cost</a:t>
                      </a:r>
                      <a:endParaRPr b="1" sz="1500"/>
                    </a:p>
                  </a:txBody>
                  <a:tcPr marT="91425" marB="91425" marR="91425" marL="91425"/>
                </a:tc>
                <a:tc hMerge="1"/>
              </a:tr>
              <a:tr h="381000">
                <a:tc vMerge="1"/>
                <a:tc>
                  <a:txBody>
                    <a:bodyPr/>
                    <a:lstStyle/>
                    <a:p>
                      <a:pPr indent="0" lvl="0" marL="0" rtl="0" algn="l">
                        <a:spcBef>
                          <a:spcPts val="0"/>
                        </a:spcBef>
                        <a:spcAft>
                          <a:spcPts val="0"/>
                        </a:spcAft>
                        <a:buNone/>
                      </a:pPr>
                      <a:r>
                        <a:rPr lang="en"/>
                        <a:t>Consultation</a:t>
                      </a:r>
                      <a:endParaRPr/>
                    </a:p>
                  </a:txBody>
                  <a:tcPr marT="91425" marB="91425" marR="91425" marL="91425"/>
                </a:tc>
                <a:tc>
                  <a:txBody>
                    <a:bodyPr/>
                    <a:lstStyle/>
                    <a:p>
                      <a:pPr indent="0" lvl="0" marL="0" rtl="0" algn="l">
                        <a:spcBef>
                          <a:spcPts val="0"/>
                        </a:spcBef>
                        <a:spcAft>
                          <a:spcPts val="0"/>
                        </a:spcAft>
                        <a:buNone/>
                      </a:pPr>
                      <a:r>
                        <a:rPr lang="en"/>
                        <a:t>Hospitalization</a:t>
                      </a:r>
                      <a:endParaRPr/>
                    </a:p>
                  </a:txBody>
                  <a:tcPr marT="91425" marB="91425" marR="91425" marL="91425"/>
                </a:tc>
                <a:tc>
                  <a:txBody>
                    <a:bodyPr/>
                    <a:lstStyle/>
                    <a:p>
                      <a:pPr indent="0" lvl="0" marL="0" rtl="0" algn="l">
                        <a:spcBef>
                          <a:spcPts val="0"/>
                        </a:spcBef>
                        <a:spcAft>
                          <a:spcPts val="0"/>
                        </a:spcAft>
                        <a:buNone/>
                      </a:pPr>
                      <a:r>
                        <a:rPr lang="en"/>
                        <a:t>Productivity</a:t>
                      </a:r>
                      <a:endParaRPr/>
                    </a:p>
                  </a:txBody>
                  <a:tcPr marT="91425" marB="91425" marR="91425" marL="91425"/>
                </a:tc>
                <a:tc>
                  <a:txBody>
                    <a:bodyPr/>
                    <a:lstStyle/>
                    <a:p>
                      <a:pPr indent="0" lvl="0" marL="0" rtl="0" algn="l">
                        <a:spcBef>
                          <a:spcPts val="0"/>
                        </a:spcBef>
                        <a:spcAft>
                          <a:spcPts val="0"/>
                        </a:spcAft>
                        <a:buNone/>
                      </a:pPr>
                      <a:r>
                        <a:rPr lang="en"/>
                        <a:t>Caretaking</a:t>
                      </a:r>
                      <a:endParaRPr/>
                    </a:p>
                  </a:txBody>
                  <a:tcPr marT="91425" marB="91425" marR="91425" marL="91425"/>
                </a:tc>
              </a:tr>
              <a:tr h="381000">
                <a:tc>
                  <a:txBody>
                    <a:bodyPr/>
                    <a:lstStyle/>
                    <a:p>
                      <a:pPr indent="0" lvl="0" marL="0" rtl="0" algn="l">
                        <a:spcBef>
                          <a:spcPts val="0"/>
                        </a:spcBef>
                        <a:spcAft>
                          <a:spcPts val="0"/>
                        </a:spcAft>
                        <a:buNone/>
                      </a:pPr>
                      <a:r>
                        <a:rPr lang="en"/>
                        <a:t>Percentage</a:t>
                      </a:r>
                      <a:endParaRPr/>
                    </a:p>
                  </a:txBody>
                  <a:tcPr marT="91425" marB="91425" marR="91425" marL="91425"/>
                </a:tc>
                <a:tc>
                  <a:txBody>
                    <a:bodyPr/>
                    <a:lstStyle/>
                    <a:p>
                      <a:pPr indent="0" lvl="0" marL="0" rtl="0" algn="ctr">
                        <a:spcBef>
                          <a:spcPts val="0"/>
                        </a:spcBef>
                        <a:spcAft>
                          <a:spcPts val="0"/>
                        </a:spcAft>
                        <a:buNone/>
                      </a:pPr>
                      <a:r>
                        <a:rPr lang="en"/>
                        <a:t>0.83</a:t>
                      </a:r>
                      <a:endParaRPr/>
                    </a:p>
                  </a:txBody>
                  <a:tcPr marT="91425" marB="91425" marR="91425" marL="91425"/>
                </a:tc>
                <a:tc>
                  <a:txBody>
                    <a:bodyPr/>
                    <a:lstStyle/>
                    <a:p>
                      <a:pPr indent="0" lvl="0" marL="0" rtl="0" algn="ctr">
                        <a:spcBef>
                          <a:spcPts val="0"/>
                        </a:spcBef>
                        <a:spcAft>
                          <a:spcPts val="0"/>
                        </a:spcAft>
                        <a:buNone/>
                      </a:pPr>
                      <a:r>
                        <a:rPr lang="en"/>
                        <a:t>0.17</a:t>
                      </a:r>
                      <a:endParaRPr/>
                    </a:p>
                  </a:txBody>
                  <a:tcPr marT="91425" marB="91425" marR="91425" marL="91425"/>
                </a:tc>
                <a:tc>
                  <a:txBody>
                    <a:bodyPr/>
                    <a:lstStyle/>
                    <a:p>
                      <a:pPr indent="0" lvl="0" marL="0" rtl="0" algn="ctr">
                        <a:spcBef>
                          <a:spcPts val="0"/>
                        </a:spcBef>
                        <a:spcAft>
                          <a:spcPts val="0"/>
                        </a:spcAft>
                        <a:buNone/>
                      </a:pPr>
                      <a:r>
                        <a:rPr lang="en"/>
                        <a:t>0.80</a:t>
                      </a:r>
                      <a:endParaRPr/>
                    </a:p>
                  </a:txBody>
                  <a:tcPr marT="91425" marB="91425" marR="91425" marL="91425"/>
                </a:tc>
                <a:tc>
                  <a:txBody>
                    <a:bodyPr/>
                    <a:lstStyle/>
                    <a:p>
                      <a:pPr indent="0" lvl="0" marL="0" rtl="0" algn="ctr">
                        <a:spcBef>
                          <a:spcPts val="0"/>
                        </a:spcBef>
                        <a:spcAft>
                          <a:spcPts val="0"/>
                        </a:spcAft>
                        <a:buNone/>
                      </a:pPr>
                      <a:r>
                        <a:rPr lang="en"/>
                        <a:t>0.20</a:t>
                      </a:r>
                      <a:endParaRPr/>
                    </a:p>
                  </a:txBody>
                  <a:tcPr marT="91425" marB="91425" marR="91425" marL="91425"/>
                </a:tc>
              </a:tr>
              <a:tr h="381000">
                <a:tc>
                  <a:txBody>
                    <a:bodyPr/>
                    <a:lstStyle/>
                    <a:p>
                      <a:pPr indent="0" lvl="0" marL="0" rtl="0" algn="l">
                        <a:spcBef>
                          <a:spcPts val="0"/>
                        </a:spcBef>
                        <a:spcAft>
                          <a:spcPts val="0"/>
                        </a:spcAft>
                        <a:buNone/>
                      </a:pPr>
                      <a:r>
                        <a:rPr lang="en"/>
                        <a:t>Fee (SGD)</a:t>
                      </a:r>
                      <a:endParaRPr/>
                    </a:p>
                  </a:txBody>
                  <a:tcPr marT="91425" marB="91425" marR="91425" marL="91425"/>
                </a:tc>
                <a:tc>
                  <a:txBody>
                    <a:bodyPr/>
                    <a:lstStyle/>
                    <a:p>
                      <a:pPr indent="0" lvl="0" marL="0" rtl="0" algn="ctr">
                        <a:spcBef>
                          <a:spcPts val="0"/>
                        </a:spcBef>
                        <a:spcAft>
                          <a:spcPts val="0"/>
                        </a:spcAft>
                        <a:buNone/>
                      </a:pPr>
                      <a:r>
                        <a:rPr lang="en"/>
                        <a:t>200</a:t>
                      </a:r>
                      <a:endParaRPr/>
                    </a:p>
                  </a:txBody>
                  <a:tcPr marT="91425" marB="91425" marR="91425" marL="91425"/>
                </a:tc>
                <a:tc>
                  <a:txBody>
                    <a:bodyPr/>
                    <a:lstStyle/>
                    <a:p>
                      <a:pPr indent="0" lvl="0" marL="0" rtl="0" algn="ctr">
                        <a:spcBef>
                          <a:spcPts val="0"/>
                        </a:spcBef>
                        <a:spcAft>
                          <a:spcPts val="0"/>
                        </a:spcAft>
                        <a:buNone/>
                      </a:pPr>
                      <a:r>
                        <a:rPr lang="en"/>
                        <a:t>7,000</a:t>
                      </a:r>
                      <a:endParaRPr/>
                    </a:p>
                  </a:txBody>
                  <a:tcPr marT="91425" marB="91425" marR="91425" marL="91425"/>
                </a:tc>
                <a:tc>
                  <a:txBody>
                    <a:bodyPr/>
                    <a:lstStyle/>
                    <a:p>
                      <a:pPr indent="0" lvl="0" marL="0" rtl="0" algn="ctr">
                        <a:spcBef>
                          <a:spcPts val="0"/>
                        </a:spcBef>
                        <a:spcAft>
                          <a:spcPts val="0"/>
                        </a:spcAft>
                        <a:buNone/>
                      </a:pPr>
                      <a:r>
                        <a:rPr lang="en"/>
                        <a:t>1,250*</a:t>
                      </a:r>
                      <a:endParaRPr/>
                    </a:p>
                  </a:txBody>
                  <a:tcPr marT="91425" marB="91425" marR="91425" marL="91425"/>
                </a:tc>
                <a:tc>
                  <a:txBody>
                    <a:bodyPr/>
                    <a:lstStyle/>
                    <a:p>
                      <a:pPr indent="0" lvl="0" marL="0" rtl="0" algn="ctr">
                        <a:spcBef>
                          <a:spcPts val="0"/>
                        </a:spcBef>
                        <a:spcAft>
                          <a:spcPts val="0"/>
                        </a:spcAft>
                        <a:buNone/>
                      </a:pPr>
                      <a:r>
                        <a:rPr lang="en"/>
                        <a:t>320**</a:t>
                      </a:r>
                      <a:endParaRPr/>
                    </a:p>
                  </a:txBody>
                  <a:tcPr marT="91425" marB="91425" marR="91425" marL="91425"/>
                </a:tc>
              </a:tr>
              <a:tr h="381000">
                <a:tc>
                  <a:txBody>
                    <a:bodyPr/>
                    <a:lstStyle/>
                    <a:p>
                      <a:pPr indent="0" lvl="0" marL="0" rtl="0" algn="l">
                        <a:spcBef>
                          <a:spcPts val="0"/>
                        </a:spcBef>
                        <a:spcAft>
                          <a:spcPts val="0"/>
                        </a:spcAft>
                        <a:buNone/>
                      </a:pPr>
                      <a:r>
                        <a:rPr lang="en"/>
                        <a:t>Total (SGD)</a:t>
                      </a:r>
                      <a:endParaRPr/>
                    </a:p>
                  </a:txBody>
                  <a:tcPr marT="91425" marB="91425" marR="91425" marL="91425"/>
                </a:tc>
                <a:tc>
                  <a:txBody>
                    <a:bodyPr/>
                    <a:lstStyle/>
                    <a:p>
                      <a:pPr indent="0" lvl="0" marL="0" rtl="0" algn="ctr">
                        <a:spcBef>
                          <a:spcPts val="0"/>
                        </a:spcBef>
                        <a:spcAft>
                          <a:spcPts val="0"/>
                        </a:spcAft>
                        <a:buNone/>
                      </a:pPr>
                      <a:r>
                        <a:rPr lang="en"/>
                        <a:t>166</a:t>
                      </a:r>
                      <a:endParaRPr/>
                    </a:p>
                  </a:txBody>
                  <a:tcPr marT="91425" marB="91425" marR="91425" marL="91425"/>
                </a:tc>
                <a:tc>
                  <a:txBody>
                    <a:bodyPr/>
                    <a:lstStyle/>
                    <a:p>
                      <a:pPr indent="0" lvl="0" marL="0" rtl="0" algn="ctr">
                        <a:spcBef>
                          <a:spcPts val="0"/>
                        </a:spcBef>
                        <a:spcAft>
                          <a:spcPts val="0"/>
                        </a:spcAft>
                        <a:buNone/>
                      </a:pPr>
                      <a:r>
                        <a:rPr lang="en"/>
                        <a:t>1190</a:t>
                      </a:r>
                      <a:endParaRPr/>
                    </a:p>
                  </a:txBody>
                  <a:tcPr marT="91425" marB="91425" marR="91425" marL="91425"/>
                </a:tc>
                <a:tc>
                  <a:txBody>
                    <a:bodyPr/>
                    <a:lstStyle/>
                    <a:p>
                      <a:pPr indent="0" lvl="0" marL="0" rtl="0" algn="ctr">
                        <a:spcBef>
                          <a:spcPts val="0"/>
                        </a:spcBef>
                        <a:spcAft>
                          <a:spcPts val="0"/>
                        </a:spcAft>
                        <a:buNone/>
                      </a:pPr>
                      <a:r>
                        <a:rPr lang="en"/>
                        <a:t>1,000</a:t>
                      </a:r>
                      <a:endParaRPr/>
                    </a:p>
                  </a:txBody>
                  <a:tcPr marT="91425" marB="91425" marR="91425" marL="91425"/>
                </a:tc>
                <a:tc>
                  <a:txBody>
                    <a:bodyPr/>
                    <a:lstStyle/>
                    <a:p>
                      <a:pPr indent="0" lvl="0" marL="0" rtl="0" algn="ctr">
                        <a:spcBef>
                          <a:spcPts val="0"/>
                        </a:spcBef>
                        <a:spcAft>
                          <a:spcPts val="0"/>
                        </a:spcAft>
                        <a:buNone/>
                      </a:pPr>
                      <a:r>
                        <a:rPr lang="en"/>
                        <a:t>64</a:t>
                      </a:r>
                      <a:endParaRPr/>
                    </a:p>
                  </a:txBody>
                  <a:tcPr marT="91425" marB="91425" marR="91425" marL="91425"/>
                </a:tc>
              </a:tr>
              <a:tr h="381000">
                <a:tc>
                  <a:txBody>
                    <a:bodyPr/>
                    <a:lstStyle/>
                    <a:p>
                      <a:pPr indent="0" lvl="0" marL="0" rtl="0" algn="l">
                        <a:spcBef>
                          <a:spcPts val="0"/>
                        </a:spcBef>
                        <a:spcAft>
                          <a:spcPts val="0"/>
                        </a:spcAft>
                        <a:buNone/>
                      </a:pPr>
                      <a:r>
                        <a:rPr lang="en"/>
                        <a:t>Grand Total (SGD)</a:t>
                      </a:r>
                      <a:endParaRPr/>
                    </a:p>
                  </a:txBody>
                  <a:tcPr marT="91425" marB="91425" marR="91425" marL="91425"/>
                </a:tc>
                <a:tc gridSpan="2">
                  <a:txBody>
                    <a:bodyPr/>
                    <a:lstStyle/>
                    <a:p>
                      <a:pPr indent="0" lvl="0" marL="0" rtl="0" algn="ctr">
                        <a:spcBef>
                          <a:spcPts val="0"/>
                        </a:spcBef>
                        <a:spcAft>
                          <a:spcPts val="0"/>
                        </a:spcAft>
                        <a:buNone/>
                      </a:pPr>
                      <a:r>
                        <a:rPr b="1" lang="en"/>
                        <a:t>1,356</a:t>
                      </a:r>
                      <a:endParaRPr b="1"/>
                    </a:p>
                  </a:txBody>
                  <a:tcPr marT="91425" marB="91425" marR="91425" marL="91425"/>
                </a:tc>
                <a:tc hMerge="1"/>
                <a:tc gridSpan="2">
                  <a:txBody>
                    <a:bodyPr/>
                    <a:lstStyle/>
                    <a:p>
                      <a:pPr indent="0" lvl="0" marL="0" rtl="0" algn="ctr">
                        <a:spcBef>
                          <a:spcPts val="0"/>
                        </a:spcBef>
                        <a:spcAft>
                          <a:spcPts val="0"/>
                        </a:spcAft>
                        <a:buNone/>
                      </a:pPr>
                      <a:r>
                        <a:rPr b="1" lang="en"/>
                        <a:t>1,064</a:t>
                      </a:r>
                      <a:endParaRPr b="1"/>
                    </a:p>
                  </a:txBody>
                  <a:tcPr marT="91425" marB="91425" marR="91425" marL="91425"/>
                </a:tc>
                <a:tc hMerge="1"/>
              </a:tr>
            </a:tbl>
          </a:graphicData>
        </a:graphic>
      </p:graphicFrame>
      <p:sp>
        <p:nvSpPr>
          <p:cNvPr id="889" name="Google Shape;889;g2ddd34031f9_0_509"/>
          <p:cNvSpPr txBox="1"/>
          <p:nvPr>
            <p:ph idx="4294967295" type="subTitle"/>
          </p:nvPr>
        </p:nvSpPr>
        <p:spPr>
          <a:xfrm>
            <a:off x="670200" y="3796250"/>
            <a:ext cx="7521300" cy="84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t>*</a:t>
            </a:r>
            <a:r>
              <a:rPr lang="en" sz="1000"/>
              <a:t>7 days out of work due to dengue fever</a:t>
            </a:r>
            <a:endParaRPr sz="1000"/>
          </a:p>
          <a:p>
            <a:pPr indent="0" lvl="0" marL="0" rtl="0" algn="l">
              <a:spcBef>
                <a:spcPts val="0"/>
              </a:spcBef>
              <a:spcAft>
                <a:spcPts val="0"/>
              </a:spcAft>
              <a:buNone/>
            </a:pPr>
            <a:r>
              <a:rPr lang="en" sz="1000"/>
              <a:t>**2 days out of work due to caretaking of children and elderly</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n" sz="1000"/>
              <a:t>1 day out of work equivalent to the median daily annual income, derived from median gross monthly income from MOM data</a:t>
            </a:r>
            <a:endParaRPr sz="1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g2ddd34031f9_0_2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Overview</a:t>
            </a:r>
            <a:endParaRPr/>
          </a:p>
        </p:txBody>
      </p:sp>
      <p:pic>
        <p:nvPicPr>
          <p:cNvPr id="418" name="Google Shape;418;g2ddd34031f9_0_23"/>
          <p:cNvPicPr preferRelativeResize="0"/>
          <p:nvPr/>
        </p:nvPicPr>
        <p:blipFill rotWithShape="1">
          <a:blip r:embed="rId3">
            <a:alphaModFix/>
          </a:blip>
          <a:srcRect b="58810" l="0" r="0" t="0"/>
          <a:stretch/>
        </p:blipFill>
        <p:spPr>
          <a:xfrm>
            <a:off x="174100" y="147175"/>
            <a:ext cx="8795801" cy="4849152"/>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3" name="Shape 893"/>
        <p:cNvGrpSpPr/>
        <p:nvPr/>
      </p:nvGrpSpPr>
      <p:grpSpPr>
        <a:xfrm>
          <a:off x="0" y="0"/>
          <a:ext cx="0" cy="0"/>
          <a:chOff x="0" y="0"/>
          <a:chExt cx="0" cy="0"/>
        </a:xfrm>
      </p:grpSpPr>
      <p:sp>
        <p:nvSpPr>
          <p:cNvPr id="894" name="Google Shape;894;g2ddd34031f9_0_520"/>
          <p:cNvSpPr txBox="1"/>
          <p:nvPr>
            <p:ph type="title"/>
          </p:nvPr>
        </p:nvSpPr>
        <p:spPr>
          <a:xfrm>
            <a:off x="1288150" y="540000"/>
            <a:ext cx="6368700" cy="828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500"/>
              <a:buNone/>
            </a:pPr>
            <a:r>
              <a:rPr lang="en">
                <a:solidFill>
                  <a:srgbClr val="4A86E8"/>
                </a:solidFill>
              </a:rPr>
              <a:t>Impact - </a:t>
            </a:r>
            <a:r>
              <a:rPr lang="en">
                <a:solidFill>
                  <a:srgbClr val="4A86E8"/>
                </a:solidFill>
              </a:rPr>
              <a:t>SGD 55 M</a:t>
            </a:r>
            <a:r>
              <a:rPr lang="en"/>
              <a:t> </a:t>
            </a:r>
            <a:endParaRPr/>
          </a:p>
        </p:txBody>
      </p:sp>
      <p:sp>
        <p:nvSpPr>
          <p:cNvPr id="895" name="Google Shape;895;g2ddd34031f9_0_520"/>
          <p:cNvSpPr txBox="1"/>
          <p:nvPr>
            <p:ph idx="1" type="subTitle"/>
          </p:nvPr>
        </p:nvSpPr>
        <p:spPr>
          <a:xfrm>
            <a:off x="2208150" y="1246023"/>
            <a:ext cx="4727700" cy="44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600"/>
              <a:t>Calculation based on 2022 dengue cases of 32,175</a:t>
            </a:r>
            <a:endParaRPr sz="1600"/>
          </a:p>
          <a:p>
            <a:pPr indent="0" lvl="0" marL="0" rtl="0" algn="ctr">
              <a:lnSpc>
                <a:spcPct val="100000"/>
              </a:lnSpc>
              <a:spcBef>
                <a:spcPts val="0"/>
              </a:spcBef>
              <a:spcAft>
                <a:spcPts val="0"/>
              </a:spcAft>
              <a:buSzPts val="1400"/>
              <a:buNone/>
            </a:pPr>
            <a:r>
              <a:t/>
            </a:r>
            <a:endParaRPr sz="1600"/>
          </a:p>
        </p:txBody>
      </p:sp>
      <p:sp>
        <p:nvSpPr>
          <p:cNvPr id="896" name="Google Shape;896;g2ddd34031f9_0_520"/>
          <p:cNvSpPr txBox="1"/>
          <p:nvPr>
            <p:ph idx="2" type="title"/>
          </p:nvPr>
        </p:nvSpPr>
        <p:spPr>
          <a:xfrm>
            <a:off x="1496225" y="1996132"/>
            <a:ext cx="5964000" cy="828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500"/>
              <a:buNone/>
            </a:pPr>
            <a:r>
              <a:rPr lang="en">
                <a:solidFill>
                  <a:srgbClr val="EA9999"/>
                </a:solidFill>
              </a:rPr>
              <a:t>Cost - </a:t>
            </a:r>
            <a:r>
              <a:rPr lang="en">
                <a:solidFill>
                  <a:srgbClr val="EA9999"/>
                </a:solidFill>
              </a:rPr>
              <a:t>SGD 40 M</a:t>
            </a:r>
            <a:endParaRPr>
              <a:solidFill>
                <a:srgbClr val="EA9999"/>
              </a:solidFill>
            </a:endParaRPr>
          </a:p>
        </p:txBody>
      </p:sp>
      <p:sp>
        <p:nvSpPr>
          <p:cNvPr id="897" name="Google Shape;897;g2ddd34031f9_0_520"/>
          <p:cNvSpPr txBox="1"/>
          <p:nvPr>
            <p:ph idx="3" type="subTitle"/>
          </p:nvPr>
        </p:nvSpPr>
        <p:spPr>
          <a:xfrm>
            <a:off x="1334375" y="2702175"/>
            <a:ext cx="6368700" cy="44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600"/>
              <a:t>Cost of Project Wolbachia implementation to the whole of Singapore</a:t>
            </a:r>
            <a:endParaRPr sz="1600"/>
          </a:p>
        </p:txBody>
      </p:sp>
      <p:sp>
        <p:nvSpPr>
          <p:cNvPr id="898" name="Google Shape;898;g2ddd34031f9_0_520"/>
          <p:cNvSpPr txBox="1"/>
          <p:nvPr>
            <p:ph idx="4" type="title"/>
          </p:nvPr>
        </p:nvSpPr>
        <p:spPr>
          <a:xfrm>
            <a:off x="1288150" y="3452275"/>
            <a:ext cx="6368700" cy="828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500"/>
              <a:buNone/>
            </a:pPr>
            <a:r>
              <a:rPr lang="en">
                <a:solidFill>
                  <a:srgbClr val="00C3B1"/>
                </a:solidFill>
              </a:rPr>
              <a:t>Benefit - </a:t>
            </a:r>
            <a:r>
              <a:rPr lang="en">
                <a:solidFill>
                  <a:srgbClr val="00C3B1"/>
                </a:solidFill>
              </a:rPr>
              <a:t>SGD 15 M</a:t>
            </a:r>
            <a:endParaRPr>
              <a:solidFill>
                <a:srgbClr val="00C3B1"/>
              </a:solidFill>
            </a:endParaRPr>
          </a:p>
        </p:txBody>
      </p:sp>
      <p:sp>
        <p:nvSpPr>
          <p:cNvPr id="899" name="Google Shape;899;g2ddd34031f9_0_520"/>
          <p:cNvSpPr txBox="1"/>
          <p:nvPr>
            <p:ph idx="5" type="subTitle"/>
          </p:nvPr>
        </p:nvSpPr>
        <p:spPr>
          <a:xfrm>
            <a:off x="2208150" y="4158303"/>
            <a:ext cx="4727700" cy="44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600"/>
              <a:t>Cost-benefit from implementing Project Wolbachia</a:t>
            </a:r>
            <a:endParaRPr sz="16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g2ddd34031f9_0_529"/>
          <p:cNvSpPr txBox="1"/>
          <p:nvPr>
            <p:ph idx="4294967295"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Recommendations</a:t>
            </a:r>
            <a:endParaRPr/>
          </a:p>
          <a:p>
            <a:pPr indent="0" lvl="0" marL="0" rtl="0" algn="ctr">
              <a:lnSpc>
                <a:spcPct val="100000"/>
              </a:lnSpc>
              <a:spcBef>
                <a:spcPts val="0"/>
              </a:spcBef>
              <a:spcAft>
                <a:spcPts val="0"/>
              </a:spcAft>
              <a:buSzPts val="3500"/>
              <a:buNone/>
            </a:pPr>
            <a:r>
              <a:t/>
            </a:r>
            <a:endParaRPr/>
          </a:p>
        </p:txBody>
      </p:sp>
      <p:sp>
        <p:nvSpPr>
          <p:cNvPr id="905" name="Google Shape;905;g2ddd34031f9_0_529"/>
          <p:cNvSpPr txBox="1"/>
          <p:nvPr>
            <p:ph idx="1" type="subTitle"/>
          </p:nvPr>
        </p:nvSpPr>
        <p:spPr>
          <a:xfrm>
            <a:off x="720000" y="1980325"/>
            <a:ext cx="7537800" cy="17520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SzPts val="1900"/>
              <a:buChar char="●"/>
            </a:pPr>
            <a:r>
              <a:rPr lang="en" sz="1900"/>
              <a:t>Project Wolbachia implementation</a:t>
            </a:r>
            <a:endParaRPr sz="1900"/>
          </a:p>
          <a:p>
            <a:pPr indent="0" lvl="0" marL="457200" rtl="0" algn="l">
              <a:spcBef>
                <a:spcPts val="0"/>
              </a:spcBef>
              <a:spcAft>
                <a:spcPts val="0"/>
              </a:spcAft>
              <a:buNone/>
            </a:pPr>
            <a:r>
              <a:t/>
            </a:r>
            <a:endParaRPr sz="1900"/>
          </a:p>
          <a:p>
            <a:pPr indent="-349250" lvl="0" marL="457200" rtl="0" algn="l">
              <a:spcBef>
                <a:spcPts val="0"/>
              </a:spcBef>
              <a:spcAft>
                <a:spcPts val="0"/>
              </a:spcAft>
              <a:buSzPts val="1900"/>
              <a:buChar char="●"/>
            </a:pPr>
            <a:r>
              <a:rPr lang="en" sz="1900"/>
              <a:t>Google Trend as early warning system before dengue outbreak</a:t>
            </a:r>
            <a:endParaRPr sz="1900"/>
          </a:p>
          <a:p>
            <a:pPr indent="0" lvl="0" marL="457200" rtl="0" algn="l">
              <a:spcBef>
                <a:spcPts val="0"/>
              </a:spcBef>
              <a:spcAft>
                <a:spcPts val="0"/>
              </a:spcAft>
              <a:buNone/>
            </a:pPr>
            <a:r>
              <a:t/>
            </a:r>
            <a:endParaRPr sz="1900"/>
          </a:p>
          <a:p>
            <a:pPr indent="-349250" lvl="0" marL="457200" rtl="0" algn="l">
              <a:spcBef>
                <a:spcPts val="0"/>
              </a:spcBef>
              <a:spcAft>
                <a:spcPts val="0"/>
              </a:spcAft>
              <a:buSzPts val="1900"/>
              <a:buChar char="●"/>
            </a:pPr>
            <a:r>
              <a:rPr lang="en" sz="1900"/>
              <a:t>Cluster does not always form in habitat - be vigilant</a:t>
            </a:r>
            <a:endParaRPr sz="19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19"/>
          <p:cNvSpPr txBox="1"/>
          <p:nvPr>
            <p:ph type="title"/>
          </p:nvPr>
        </p:nvSpPr>
        <p:spPr>
          <a:xfrm>
            <a:off x="1740000" y="1788150"/>
            <a:ext cx="5664000" cy="1169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6000"/>
              <a:buNone/>
            </a:pPr>
            <a:r>
              <a:rPr lang="en"/>
              <a:t>Thank You!</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2" name="Shape 422"/>
        <p:cNvGrpSpPr/>
        <p:nvPr/>
      </p:nvGrpSpPr>
      <p:grpSpPr>
        <a:xfrm>
          <a:off x="0" y="0"/>
          <a:ext cx="0" cy="0"/>
          <a:chOff x="0" y="0"/>
          <a:chExt cx="0" cy="0"/>
        </a:xfrm>
      </p:grpSpPr>
      <p:sp>
        <p:nvSpPr>
          <p:cNvPr id="423" name="Google Shape;423;g2ddd34031f9_0_1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Dengue Transmission</a:t>
            </a:r>
            <a:endParaRPr/>
          </a:p>
        </p:txBody>
      </p:sp>
      <p:sp>
        <p:nvSpPr>
          <p:cNvPr id="424" name="Google Shape;424;g2ddd34031f9_0_12"/>
          <p:cNvSpPr txBox="1"/>
          <p:nvPr>
            <p:ph idx="1" type="subTitle"/>
          </p:nvPr>
        </p:nvSpPr>
        <p:spPr>
          <a:xfrm>
            <a:off x="1938000" y="1409100"/>
            <a:ext cx="5268000" cy="10074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SzPts val="1200"/>
              <a:buChar char="●"/>
            </a:pPr>
            <a:r>
              <a:rPr lang="en"/>
              <a:t>An uninfected female Aedes mosquito gets infected with the Dengue virus when it bites a person infected with dengue</a:t>
            </a:r>
            <a:endParaRPr/>
          </a:p>
          <a:p>
            <a:pPr indent="0" lvl="0" marL="0" rtl="0" algn="l">
              <a:lnSpc>
                <a:spcPct val="100000"/>
              </a:lnSpc>
              <a:spcBef>
                <a:spcPts val="0"/>
              </a:spcBef>
              <a:spcAft>
                <a:spcPts val="0"/>
              </a:spcAft>
              <a:buNone/>
            </a:pPr>
            <a:r>
              <a:t/>
            </a:r>
            <a:endParaRPr/>
          </a:p>
          <a:p>
            <a:pPr indent="-304800" lvl="0" marL="457200" rtl="0" algn="l">
              <a:lnSpc>
                <a:spcPct val="100000"/>
              </a:lnSpc>
              <a:spcBef>
                <a:spcPts val="0"/>
              </a:spcBef>
              <a:spcAft>
                <a:spcPts val="0"/>
              </a:spcAft>
              <a:buSzPts val="1200"/>
              <a:buChar char="●"/>
            </a:pPr>
            <a:r>
              <a:rPr lang="en"/>
              <a:t>Then transmits dengue to other healthy individuals it bites after that</a:t>
            </a:r>
            <a:endParaRPr/>
          </a:p>
        </p:txBody>
      </p:sp>
      <p:pic>
        <p:nvPicPr>
          <p:cNvPr id="425" name="Google Shape;425;g2ddd34031f9_0_12"/>
          <p:cNvPicPr preferRelativeResize="0"/>
          <p:nvPr/>
        </p:nvPicPr>
        <p:blipFill>
          <a:blip r:embed="rId3">
            <a:alphaModFix/>
          </a:blip>
          <a:stretch>
            <a:fillRect/>
          </a:stretch>
        </p:blipFill>
        <p:spPr>
          <a:xfrm>
            <a:off x="1431076" y="2494450"/>
            <a:ext cx="6281849" cy="2048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29" name="Shape 429"/>
        <p:cNvGrpSpPr/>
        <p:nvPr/>
      </p:nvGrpSpPr>
      <p:grpSpPr>
        <a:xfrm>
          <a:off x="0" y="0"/>
          <a:ext cx="0" cy="0"/>
          <a:chOff x="0" y="0"/>
          <a:chExt cx="0" cy="0"/>
        </a:xfrm>
      </p:grpSpPr>
      <p:sp>
        <p:nvSpPr>
          <p:cNvPr id="430" name="Google Shape;430;g2ddd34031f9_0_5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Understanding Dengue </a:t>
            </a:r>
            <a:endParaRPr/>
          </a:p>
        </p:txBody>
      </p:sp>
      <p:sp>
        <p:nvSpPr>
          <p:cNvPr id="431" name="Google Shape;431;g2ddd34031f9_0_54"/>
          <p:cNvSpPr txBox="1"/>
          <p:nvPr>
            <p:ph idx="1" type="subTitle"/>
          </p:nvPr>
        </p:nvSpPr>
        <p:spPr>
          <a:xfrm>
            <a:off x="3037207" y="1569750"/>
            <a:ext cx="3069600" cy="484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 Dengue Infection</a:t>
            </a:r>
            <a:endParaRPr/>
          </a:p>
        </p:txBody>
      </p:sp>
      <p:sp>
        <p:nvSpPr>
          <p:cNvPr id="432" name="Google Shape;432;g2ddd34031f9_0_54"/>
          <p:cNvSpPr txBox="1"/>
          <p:nvPr>
            <p:ph idx="2" type="subTitle"/>
          </p:nvPr>
        </p:nvSpPr>
        <p:spPr>
          <a:xfrm>
            <a:off x="3037200" y="2054550"/>
            <a:ext cx="3069600" cy="546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F</a:t>
            </a:r>
            <a:r>
              <a:rPr lang="en"/>
              <a:t>our different serotypes of dengue virus (DENV-1 to 4) circulating</a:t>
            </a:r>
            <a:endParaRPr/>
          </a:p>
        </p:txBody>
      </p:sp>
      <p:sp>
        <p:nvSpPr>
          <p:cNvPr id="433" name="Google Shape;433;g2ddd34031f9_0_54"/>
          <p:cNvSpPr txBox="1"/>
          <p:nvPr>
            <p:ph idx="3" type="subTitle"/>
          </p:nvPr>
        </p:nvSpPr>
        <p:spPr>
          <a:xfrm>
            <a:off x="1176675" y="3296075"/>
            <a:ext cx="2892000" cy="54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400"/>
              <a:buNone/>
            </a:pPr>
            <a:r>
              <a:rPr lang="en"/>
              <a:t>Optimal breeding for Aedes mosquitos are hot weather and heavier rainfall</a:t>
            </a:r>
            <a:endParaRPr/>
          </a:p>
        </p:txBody>
      </p:sp>
      <p:sp>
        <p:nvSpPr>
          <p:cNvPr id="434" name="Google Shape;434;g2ddd34031f9_0_54"/>
          <p:cNvSpPr txBox="1"/>
          <p:nvPr>
            <p:ph idx="4" type="subTitle"/>
          </p:nvPr>
        </p:nvSpPr>
        <p:spPr>
          <a:xfrm>
            <a:off x="4897750" y="3296075"/>
            <a:ext cx="3069600" cy="546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N</a:t>
            </a:r>
            <a:r>
              <a:rPr lang="en"/>
              <a:t>o specific treatment for dengue fever. Severe cases may need to be hospitalised</a:t>
            </a:r>
            <a:endParaRPr/>
          </a:p>
        </p:txBody>
      </p:sp>
      <p:sp>
        <p:nvSpPr>
          <p:cNvPr id="435" name="Google Shape;435;g2ddd34031f9_0_54"/>
          <p:cNvSpPr txBox="1"/>
          <p:nvPr>
            <p:ph idx="5" type="subTitle"/>
          </p:nvPr>
        </p:nvSpPr>
        <p:spPr>
          <a:xfrm>
            <a:off x="1176659" y="2811275"/>
            <a:ext cx="3069600" cy="484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SzPts val="2400"/>
              <a:buNone/>
            </a:pPr>
            <a:r>
              <a:rPr lang="en"/>
              <a:t>Weather</a:t>
            </a:r>
            <a:endParaRPr/>
          </a:p>
        </p:txBody>
      </p:sp>
      <p:sp>
        <p:nvSpPr>
          <p:cNvPr id="436" name="Google Shape;436;g2ddd34031f9_0_54"/>
          <p:cNvSpPr txBox="1"/>
          <p:nvPr>
            <p:ph idx="6" type="subTitle"/>
          </p:nvPr>
        </p:nvSpPr>
        <p:spPr>
          <a:xfrm>
            <a:off x="4897731" y="2811275"/>
            <a:ext cx="3069600" cy="484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Treatment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g2ddd34031f9_0_4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Dengue in Singapore</a:t>
            </a:r>
            <a:endParaRPr/>
          </a:p>
        </p:txBody>
      </p:sp>
      <p:pic>
        <p:nvPicPr>
          <p:cNvPr id="442" name="Google Shape;442;g2ddd34031f9_0_48"/>
          <p:cNvPicPr preferRelativeResize="0"/>
          <p:nvPr/>
        </p:nvPicPr>
        <p:blipFill>
          <a:blip r:embed="rId3">
            <a:alphaModFix/>
          </a:blip>
          <a:stretch>
            <a:fillRect/>
          </a:stretch>
        </p:blipFill>
        <p:spPr>
          <a:xfrm>
            <a:off x="4752725" y="1674549"/>
            <a:ext cx="3999150" cy="2349850"/>
          </a:xfrm>
          <a:prstGeom prst="rect">
            <a:avLst/>
          </a:prstGeom>
          <a:noFill/>
          <a:ln>
            <a:noFill/>
          </a:ln>
        </p:spPr>
      </p:pic>
      <p:pic>
        <p:nvPicPr>
          <p:cNvPr id="443" name="Google Shape;443;g2ddd34031f9_0_48"/>
          <p:cNvPicPr preferRelativeResize="0"/>
          <p:nvPr/>
        </p:nvPicPr>
        <p:blipFill rotWithShape="1">
          <a:blip r:embed="rId4">
            <a:alphaModFix/>
          </a:blip>
          <a:srcRect b="20210" l="0" r="0" t="0"/>
          <a:stretch/>
        </p:blipFill>
        <p:spPr>
          <a:xfrm rot="-316982">
            <a:off x="362842" y="1519152"/>
            <a:ext cx="2641969" cy="505269"/>
          </a:xfrm>
          <a:prstGeom prst="rect">
            <a:avLst/>
          </a:prstGeom>
          <a:noFill/>
          <a:ln>
            <a:noFill/>
          </a:ln>
        </p:spPr>
      </p:pic>
      <p:pic>
        <p:nvPicPr>
          <p:cNvPr id="444" name="Google Shape;444;g2ddd34031f9_0_48"/>
          <p:cNvPicPr preferRelativeResize="0"/>
          <p:nvPr/>
        </p:nvPicPr>
        <p:blipFill>
          <a:blip r:embed="rId5">
            <a:alphaModFix/>
          </a:blip>
          <a:stretch>
            <a:fillRect/>
          </a:stretch>
        </p:blipFill>
        <p:spPr>
          <a:xfrm rot="375649">
            <a:off x="364138" y="2166804"/>
            <a:ext cx="2793523" cy="499890"/>
          </a:xfrm>
          <a:prstGeom prst="rect">
            <a:avLst/>
          </a:prstGeom>
          <a:noFill/>
          <a:ln>
            <a:noFill/>
          </a:ln>
        </p:spPr>
      </p:pic>
      <p:pic>
        <p:nvPicPr>
          <p:cNvPr id="445" name="Google Shape;445;g2ddd34031f9_0_48"/>
          <p:cNvPicPr preferRelativeResize="0"/>
          <p:nvPr/>
        </p:nvPicPr>
        <p:blipFill>
          <a:blip r:embed="rId6">
            <a:alphaModFix/>
          </a:blip>
          <a:stretch>
            <a:fillRect/>
          </a:stretch>
        </p:blipFill>
        <p:spPr>
          <a:xfrm>
            <a:off x="2200964" y="1811847"/>
            <a:ext cx="2334611" cy="478000"/>
          </a:xfrm>
          <a:prstGeom prst="rect">
            <a:avLst/>
          </a:prstGeom>
          <a:noFill/>
          <a:ln>
            <a:noFill/>
          </a:ln>
        </p:spPr>
      </p:pic>
      <p:sp>
        <p:nvSpPr>
          <p:cNvPr id="446" name="Google Shape;446;g2ddd34031f9_0_48"/>
          <p:cNvSpPr txBox="1"/>
          <p:nvPr>
            <p:ph idx="1" type="subTitle"/>
          </p:nvPr>
        </p:nvSpPr>
        <p:spPr>
          <a:xfrm>
            <a:off x="455450" y="2854400"/>
            <a:ext cx="4037400" cy="1941300"/>
          </a:xfrm>
          <a:prstGeom prst="rect">
            <a:avLst/>
          </a:prstGeom>
          <a:noFill/>
          <a:ln>
            <a:noFill/>
          </a:ln>
        </p:spPr>
        <p:txBody>
          <a:bodyPr anchorCtr="0" anchor="t" bIns="91425" lIns="91425" spcFirstLastPara="1" rIns="91425" wrap="square" tIns="91425">
            <a:noAutofit/>
          </a:bodyPr>
          <a:lstStyle/>
          <a:p>
            <a:pPr indent="0" lvl="0" marL="0" rtl="0" algn="l">
              <a:spcBef>
                <a:spcPts val="1000"/>
              </a:spcBef>
              <a:spcAft>
                <a:spcPts val="0"/>
              </a:spcAft>
              <a:buNone/>
            </a:pPr>
            <a:r>
              <a:rPr lang="en"/>
              <a:t>Singapore an ideal environment for mosquito breeding</a:t>
            </a:r>
            <a:endParaRPr/>
          </a:p>
          <a:p>
            <a:pPr indent="-304800" lvl="0" marL="457200" rtl="0" algn="l">
              <a:spcBef>
                <a:spcPts val="1000"/>
              </a:spcBef>
              <a:spcAft>
                <a:spcPts val="0"/>
              </a:spcAft>
              <a:buSzPts val="1200"/>
              <a:buChar char="●"/>
            </a:pPr>
            <a:r>
              <a:rPr lang="en"/>
              <a:t>High temperatures, rainfall, and humidity</a:t>
            </a:r>
            <a:endParaRPr/>
          </a:p>
          <a:p>
            <a:pPr indent="-304800" lvl="0" marL="457200" rtl="0" algn="l">
              <a:spcBef>
                <a:spcPts val="0"/>
              </a:spcBef>
              <a:spcAft>
                <a:spcPts val="0"/>
              </a:spcAft>
              <a:buSzPts val="1200"/>
              <a:buChar char="●"/>
            </a:pPr>
            <a:r>
              <a:rPr lang="en"/>
              <a:t>Densely populated city with three million of residents live in HDB flats </a:t>
            </a:r>
            <a:endParaRPr/>
          </a:p>
          <a:p>
            <a:pPr indent="0" lvl="0" marL="0" rtl="0" algn="l">
              <a:spcBef>
                <a:spcPts val="1000"/>
              </a:spcBef>
              <a:spcAft>
                <a:spcPts val="0"/>
              </a:spcAft>
              <a:buNone/>
            </a:pPr>
            <a:r>
              <a:rPr lang="en"/>
              <a:t>Crucial to predict dengue cases and implement dengue prevention program</a:t>
            </a:r>
            <a:endParaRPr/>
          </a:p>
          <a:p>
            <a:pPr indent="0" lvl="0" marL="0" rtl="0" algn="l">
              <a:spcBef>
                <a:spcPts val="1000"/>
              </a:spcBef>
              <a:spcAft>
                <a:spcPts val="0"/>
              </a:spcAft>
              <a:buNone/>
            </a:pPr>
            <a:r>
              <a:rPr lang="en"/>
              <a:t>Allow MOH/NEA and the public to take necessary preventive measures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0" name="Shape 450"/>
        <p:cNvGrpSpPr/>
        <p:nvPr/>
      </p:nvGrpSpPr>
      <p:grpSpPr>
        <a:xfrm>
          <a:off x="0" y="0"/>
          <a:ext cx="0" cy="0"/>
          <a:chOff x="0" y="0"/>
          <a:chExt cx="0" cy="0"/>
        </a:xfrm>
      </p:grpSpPr>
      <p:sp>
        <p:nvSpPr>
          <p:cNvPr id="451" name="Google Shape;451;g2ddd34031f9_1_10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Problem statement</a:t>
            </a:r>
            <a:endParaRPr/>
          </a:p>
        </p:txBody>
      </p:sp>
      <p:sp>
        <p:nvSpPr>
          <p:cNvPr id="452" name="Google Shape;452;g2ddd34031f9_1_100"/>
          <p:cNvSpPr txBox="1"/>
          <p:nvPr>
            <p:ph idx="1" type="subTitle"/>
          </p:nvPr>
        </p:nvSpPr>
        <p:spPr>
          <a:xfrm>
            <a:off x="720000" y="1489700"/>
            <a:ext cx="5247000" cy="18381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Predict dengue 1-2 months ahead</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Allow MOH/NEA and the public to take necessary preventive measures, such as </a:t>
            </a:r>
            <a:r>
              <a:rPr lang="en" sz="1600"/>
              <a:t>going down to the different hotspots to conduct checks for potential breeding spots. </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g2ddd34031f9_0_36"/>
          <p:cNvSpPr txBox="1"/>
          <p:nvPr>
            <p:ph type="title"/>
          </p:nvPr>
        </p:nvSpPr>
        <p:spPr>
          <a:xfrm>
            <a:off x="1393550" y="2502950"/>
            <a:ext cx="4360200" cy="1282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a:t>Data Preparation</a:t>
            </a:r>
            <a:endParaRPr/>
          </a:p>
        </p:txBody>
      </p:sp>
      <p:sp>
        <p:nvSpPr>
          <p:cNvPr id="458" name="Google Shape;458;g2ddd34031f9_0_36"/>
          <p:cNvSpPr txBox="1"/>
          <p:nvPr>
            <p:ph idx="1" type="subTitle"/>
          </p:nvPr>
        </p:nvSpPr>
        <p:spPr>
          <a:xfrm>
            <a:off x="1393550" y="3743512"/>
            <a:ext cx="4360200" cy="403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Data collection, cleaning, and preprocessing</a:t>
            </a:r>
            <a:endParaRPr/>
          </a:p>
        </p:txBody>
      </p:sp>
      <p:sp>
        <p:nvSpPr>
          <p:cNvPr id="459" name="Google Shape;459;g2ddd34031f9_0_36"/>
          <p:cNvSpPr txBox="1"/>
          <p:nvPr>
            <p:ph idx="2" type="title"/>
          </p:nvPr>
        </p:nvSpPr>
        <p:spPr>
          <a:xfrm>
            <a:off x="1393550" y="1713902"/>
            <a:ext cx="1200000" cy="841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t>02</a:t>
            </a:r>
            <a:endParaRPr/>
          </a:p>
        </p:txBody>
      </p:sp>
      <p:grpSp>
        <p:nvGrpSpPr>
          <p:cNvPr id="460" name="Google Shape;460;g2ddd34031f9_0_36"/>
          <p:cNvGrpSpPr/>
          <p:nvPr/>
        </p:nvGrpSpPr>
        <p:grpSpPr>
          <a:xfrm flipH="1">
            <a:off x="576156" y="508623"/>
            <a:ext cx="8385900" cy="90900"/>
            <a:chOff x="160950" y="480600"/>
            <a:chExt cx="8385900" cy="90900"/>
          </a:xfrm>
        </p:grpSpPr>
        <p:cxnSp>
          <p:nvCxnSpPr>
            <p:cNvPr id="461" name="Google Shape;461;g2ddd34031f9_0_36"/>
            <p:cNvCxnSpPr/>
            <p:nvPr/>
          </p:nvCxnSpPr>
          <p:spPr>
            <a:xfrm>
              <a:off x="160950" y="571500"/>
              <a:ext cx="8385900" cy="0"/>
            </a:xfrm>
            <a:prstGeom prst="straightConnector1">
              <a:avLst/>
            </a:prstGeom>
            <a:noFill/>
            <a:ln cap="flat" cmpd="sng" w="9525">
              <a:solidFill>
                <a:schemeClr val="lt1"/>
              </a:solidFill>
              <a:prstDash val="solid"/>
              <a:round/>
              <a:headEnd len="sm" w="sm" type="none"/>
              <a:tailEnd len="sm" w="sm" type="none"/>
            </a:ln>
          </p:spPr>
        </p:cxnSp>
        <p:sp>
          <p:nvSpPr>
            <p:cNvPr id="462" name="Google Shape;462;g2ddd34031f9_0_36"/>
            <p:cNvSpPr/>
            <p:nvPr/>
          </p:nvSpPr>
          <p:spPr>
            <a:xfrm>
              <a:off x="8041650" y="480600"/>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63" name="Google Shape;463;g2ddd34031f9_0_36"/>
          <p:cNvGrpSpPr/>
          <p:nvPr/>
        </p:nvGrpSpPr>
        <p:grpSpPr>
          <a:xfrm rot="10800000">
            <a:off x="7961770" y="1295598"/>
            <a:ext cx="90900" cy="3697200"/>
            <a:chOff x="1113520" y="156298"/>
            <a:chExt cx="90900" cy="3697200"/>
          </a:xfrm>
        </p:grpSpPr>
        <p:sp>
          <p:nvSpPr>
            <p:cNvPr id="464" name="Google Shape;464;g2ddd34031f9_0_36"/>
            <p:cNvSpPr/>
            <p:nvPr/>
          </p:nvSpPr>
          <p:spPr>
            <a:xfrm rot="-5400000">
              <a:off x="906370" y="3555448"/>
              <a:ext cx="505200" cy="90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65" name="Google Shape;465;g2ddd34031f9_0_36"/>
            <p:cNvCxnSpPr/>
            <p:nvPr/>
          </p:nvCxnSpPr>
          <p:spPr>
            <a:xfrm rot="10800000">
              <a:off x="1121185" y="156298"/>
              <a:ext cx="0" cy="3434700"/>
            </a:xfrm>
            <a:prstGeom prst="straightConnector1">
              <a:avLst/>
            </a:prstGeom>
            <a:noFill/>
            <a:ln cap="flat" cmpd="sng" w="9525">
              <a:solidFill>
                <a:schemeClr val="lt1"/>
              </a:solidFill>
              <a:prstDash val="solid"/>
              <a:round/>
              <a:headEnd len="sm" w="sm" type="none"/>
              <a:tailEnd len="sm" w="sm" type="none"/>
            </a:ln>
          </p:spPr>
        </p:cxn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xecutive Summary of Marketing Plan by Slidesgo">
  <a:themeElements>
    <a:clrScheme name="Simple Light">
      <a:dk1>
        <a:srgbClr val="586847"/>
      </a:dk1>
      <a:lt1>
        <a:srgbClr val="FCFCFC"/>
      </a:lt1>
      <a:dk2>
        <a:srgbClr val="F3ECE6"/>
      </a:dk2>
      <a:lt2>
        <a:srgbClr val="B4ACA2"/>
      </a:lt2>
      <a:accent1>
        <a:srgbClr val="475735"/>
      </a:accent1>
      <a:accent2>
        <a:srgbClr val="303A24"/>
      </a:accent2>
      <a:accent3>
        <a:srgbClr val="FFFFFF"/>
      </a:accent3>
      <a:accent4>
        <a:srgbClr val="FFFFFF"/>
      </a:accent4>
      <a:accent5>
        <a:srgbClr val="FFFFFF"/>
      </a:accent5>
      <a:accent6>
        <a:srgbClr val="FFFFFF"/>
      </a:accent6>
      <a:hlink>
        <a:srgbClr val="5868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